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743" r:id="rId4"/>
  </p:sldMasterIdLst>
  <p:notesMasterIdLst>
    <p:notesMasterId r:id="rId29"/>
  </p:notesMasterIdLst>
  <p:handoutMasterIdLst>
    <p:handoutMasterId r:id="rId30"/>
  </p:handoutMasterIdLst>
  <p:sldIdLst>
    <p:sldId id="344" r:id="rId5"/>
    <p:sldId id="359" r:id="rId6"/>
    <p:sldId id="345" r:id="rId7"/>
    <p:sldId id="346" r:id="rId8"/>
    <p:sldId id="347" r:id="rId9"/>
    <p:sldId id="348" r:id="rId10"/>
    <p:sldId id="326" r:id="rId11"/>
    <p:sldId id="349" r:id="rId12"/>
    <p:sldId id="370" r:id="rId13"/>
    <p:sldId id="350" r:id="rId14"/>
    <p:sldId id="354" r:id="rId15"/>
    <p:sldId id="371" r:id="rId16"/>
    <p:sldId id="351" r:id="rId17"/>
    <p:sldId id="355" r:id="rId18"/>
    <p:sldId id="365" r:id="rId19"/>
    <p:sldId id="352" r:id="rId20"/>
    <p:sldId id="356" r:id="rId21"/>
    <p:sldId id="367" r:id="rId22"/>
    <p:sldId id="353" r:id="rId23"/>
    <p:sldId id="357" r:id="rId24"/>
    <p:sldId id="369" r:id="rId25"/>
    <p:sldId id="358" r:id="rId26"/>
    <p:sldId id="340" r:id="rId27"/>
    <p:sldId id="360" r:id="rId28"/>
  </p:sldIdLst>
  <p:sldSz cx="12192000" cy="6858000"/>
  <p:notesSz cx="6797675" cy="9926638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F1055F9-A9D2-473C-98CF-A5C5E1A42563}">
          <p14:sldIdLst>
            <p14:sldId id="344"/>
            <p14:sldId id="359"/>
            <p14:sldId id="345"/>
            <p14:sldId id="346"/>
            <p14:sldId id="347"/>
            <p14:sldId id="348"/>
            <p14:sldId id="326"/>
            <p14:sldId id="349"/>
            <p14:sldId id="370"/>
            <p14:sldId id="350"/>
            <p14:sldId id="354"/>
            <p14:sldId id="371"/>
            <p14:sldId id="351"/>
            <p14:sldId id="355"/>
            <p14:sldId id="365"/>
            <p14:sldId id="352"/>
            <p14:sldId id="356"/>
            <p14:sldId id="367"/>
            <p14:sldId id="353"/>
            <p14:sldId id="357"/>
            <p14:sldId id="369"/>
            <p14:sldId id="358"/>
            <p14:sldId id="340"/>
            <p14:sldId id="360"/>
          </p14:sldIdLst>
        </p14:section>
      </p14:sectionLst>
    </p:ext>
    <p:ext uri="{EFAFB233-063F-42B5-8137-9DF3F51BA10A}">
      <p15:sldGuideLst xmlns:p15="http://schemas.microsoft.com/office/powerpoint/2012/main">
        <p15:guide id="8" pos="3931" userDrawn="1">
          <p15:clr>
            <a:srgbClr val="A4A3A4"/>
          </p15:clr>
        </p15:guide>
        <p15:guide id="9" pos="3885" userDrawn="1">
          <p15:clr>
            <a:srgbClr val="A4A3A4"/>
          </p15:clr>
        </p15:guide>
        <p15:guide id="17" orient="horz" pos="1656" userDrawn="1">
          <p15:clr>
            <a:srgbClr val="A4A3A4"/>
          </p15:clr>
        </p15:guide>
        <p15:guide id="22" pos="37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D67455-F608-69B1-6651-42529CA20BE5}" name="Vishal Khullar" initials="VK" userId="Vishal Khullar" providerId="None"/>
  <p188:author id="{B7070E80-AB2B-B858-ACD3-888BD9CAFA2C}" name="Ashika T" initials="AT" userId="Ashika T" providerId="None"/>
  <p188:author id="{D5B62D8B-BA77-DA3C-6F29-EDFE0C23C9C2}" name="Sachin Agarwal" initials="SA" userId="S::sachin.agarwal@igglobal.com::123af4da-5e21-4561-93b4-6691d2ac5d88" providerId="AD"/>
  <p188:author id="{7033519A-503E-55FB-B25F-882F25B92B10}" name="Aayush Jaiswal" initials="AJ" userId="S::aayush.jaiswal@igglobal.com::cd8cab12-d23c-48f1-b1e9-f87c61823c68" providerId="AD"/>
  <p188:author id="{AA4CA5B4-10F9-B4AA-9401-EDEF17AF07C6}" name="Swarnima Verma" initials="SV" userId="Swarnima Verma" providerId="None"/>
  <p188:author id="{A173AEB4-0780-D831-221E-5965A3D0C78A}" name="Sachin Agarwal" initials="SA" userId="Sachin Agarwal" providerId="None"/>
  <p188:author id="{CF2EB7E4-60AE-5217-DA09-4A0CA067300F}" name="Ina Nanda" initials="IN" userId="S::ina.nanda@absolutdata.com::1b2cf35a-203c-49d4-8e65-b0a17201f9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719A"/>
    <a:srgbClr val="004554"/>
    <a:srgbClr val="E8F4F0"/>
    <a:srgbClr val="E2F2ED"/>
    <a:srgbClr val="C9F3FF"/>
    <a:srgbClr val="00B1C4"/>
    <a:srgbClr val="005962"/>
    <a:srgbClr val="001F2E"/>
    <a:srgbClr val="002D44"/>
    <a:srgbClr val="009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99" autoAdjust="0"/>
    <p:restoredTop sz="96081" autoAdjust="0"/>
  </p:normalViewPr>
  <p:slideViewPr>
    <p:cSldViewPr snapToGrid="0">
      <p:cViewPr>
        <p:scale>
          <a:sx n="50" d="100"/>
          <a:sy n="50" d="100"/>
        </p:scale>
        <p:origin x="2357" y="682"/>
      </p:cViewPr>
      <p:guideLst>
        <p:guide pos="3931"/>
        <p:guide pos="3885"/>
        <p:guide orient="horz" pos="1656"/>
        <p:guide pos="3795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 dirty="0">
                <a:solidFill>
                  <a:srgbClr val="174276"/>
                </a:solidFill>
                <a:latin typeface="+mn-lt"/>
                <a:ea typeface="+mn-ea"/>
                <a:cs typeface="+mn-cs"/>
              </a:defRPr>
            </a:pPr>
            <a:r>
              <a:rPr lang="en-US" sz="1400"/>
              <a:t>KPIs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 dirty="0">
              <a:solidFill>
                <a:srgbClr val="174276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965883972165068"/>
          <c:y val="0.12345643527403867"/>
          <c:w val="0.85218103411163648"/>
          <c:h val="0.654113683011305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RM Cohort (NBX) 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TG Pre ASPU</c:v>
                </c:pt>
                <c:pt idx="1">
                  <c:v>TG Post ASPU</c:v>
                </c:pt>
                <c:pt idx="2">
                  <c:v>CG Pre ASPU</c:v>
                </c:pt>
                <c:pt idx="3">
                  <c:v>CG Post ASPU</c:v>
                </c:pt>
              </c:strCache>
            </c:strRef>
          </c:cat>
          <c:val>
            <c:numRef>
              <c:f>Sheet1!$B$2:$B$5</c:f>
              <c:numCache>
                <c:formatCode>_(* #,##0_);_(* \(#,##0\);_(* "-"??_);_(@_)</c:formatCode>
                <c:ptCount val="4"/>
                <c:pt idx="0">
                  <c:v>1805</c:v>
                </c:pt>
                <c:pt idx="1">
                  <c:v>3546</c:v>
                </c:pt>
                <c:pt idx="2">
                  <c:v>2890</c:v>
                </c:pt>
                <c:pt idx="3">
                  <c:v>2437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7B-4295-90D0-FF916CB2F2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Hybrid (nbx + Client Campaign)</c:v>
                </c:pt>
              </c:strCache>
            </c:strRef>
          </c:tx>
          <c:spPr>
            <a:solidFill>
              <a:srgbClr val="00A9DA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TG Pre ASPU</c:v>
                </c:pt>
                <c:pt idx="1">
                  <c:v>TG Post ASPU</c:v>
                </c:pt>
                <c:pt idx="2">
                  <c:v>CG Pre ASPU</c:v>
                </c:pt>
                <c:pt idx="3">
                  <c:v>CG Post ASPU</c:v>
                </c:pt>
              </c:strCache>
            </c:strRef>
          </c:cat>
          <c:val>
            <c:numRef>
              <c:f>Sheet1!$C$2:$C$5</c:f>
              <c:numCache>
                <c:formatCode>_(* #,##0_);_(* \(#,##0\);_(* "-"??_);_(@_)</c:formatCode>
                <c:ptCount val="4"/>
                <c:pt idx="0">
                  <c:v>2398</c:v>
                </c:pt>
                <c:pt idx="1">
                  <c:v>2654</c:v>
                </c:pt>
                <c:pt idx="2">
                  <c:v>2982</c:v>
                </c:pt>
                <c:pt idx="3">
                  <c:v>2653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7B-4295-90D0-FF916CB2F2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Rest of Base (Traditional Client Campaigns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TG Pre ASPU</c:v>
                </c:pt>
                <c:pt idx="1">
                  <c:v>TG Post ASPU</c:v>
                </c:pt>
                <c:pt idx="2">
                  <c:v>CG Pre ASPU</c:v>
                </c:pt>
                <c:pt idx="3">
                  <c:v>CG Post ASPU</c:v>
                </c:pt>
              </c:strCache>
            </c:strRef>
          </c:cat>
          <c:val>
            <c:numRef>
              <c:f>Sheet1!$D$2:$D$5</c:f>
              <c:numCache>
                <c:formatCode>_(* #,##0_);_(* \(#,##0\);_(* "-"??_);_(@_)</c:formatCode>
                <c:ptCount val="4"/>
                <c:pt idx="0">
                  <c:v>2455</c:v>
                </c:pt>
                <c:pt idx="1">
                  <c:v>2786</c:v>
                </c:pt>
                <c:pt idx="2">
                  <c:v>2546</c:v>
                </c:pt>
                <c:pt idx="3">
                  <c:v>2908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A7B-4295-90D0-FF916CB2F2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7740431"/>
        <c:axId val="827745839"/>
      </c:barChart>
      <c:catAx>
        <c:axId val="827740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7745839"/>
        <c:crosses val="autoZero"/>
        <c:auto val="1"/>
        <c:lblAlgn val="ctr"/>
        <c:lblOffset val="100"/>
        <c:noMultiLvlLbl val="0"/>
      </c:catAx>
      <c:valAx>
        <c:axId val="827745839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7740431"/>
        <c:crosses val="autoZero"/>
        <c:crossBetween val="between"/>
      </c:valAx>
      <c:spPr>
        <a:solidFill>
          <a:schemeClr val="bg1"/>
        </a:solidFill>
        <a:ln w="3175">
          <a:noFill/>
        </a:ln>
        <a:effectLst/>
      </c:spPr>
    </c:plotArea>
    <c:legend>
      <c:legendPos val="b"/>
      <c:layout>
        <c:manualLayout>
          <c:xMode val="edge"/>
          <c:yMode val="edge"/>
          <c:x val="1.9702240199008139E-2"/>
          <c:y val="0.87780628831557161"/>
          <c:w val="0.96059551960198375"/>
          <c:h val="0.121677865472359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 dirty="0">
                <a:solidFill>
                  <a:srgbClr val="174276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Uplift &amp; Impact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 dirty="0">
              <a:solidFill>
                <a:srgbClr val="174276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965877504036438"/>
          <c:y val="0.12493603710495092"/>
          <c:w val="0.73308157386769324"/>
          <c:h val="0.654551828281738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TG ASPU uplift 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RM Cohort (NBX) </c:v>
                </c:pt>
                <c:pt idx="1">
                  <c:v>Hybrid (nbx + Client Campaign)</c:v>
                </c:pt>
                <c:pt idx="2">
                  <c:v>Rest of Base (Traditional Client Campaigns</c:v>
                </c:pt>
              </c:strCache>
            </c:strRef>
          </c:cat>
          <c:val>
            <c:numRef>
              <c:f>Sheet1!$B$2:$D$2</c:f>
              <c:numCache>
                <c:formatCode>_(* #,##0_);_(* \(#,##0\);_(* "-"??_);_(@_)</c:formatCode>
                <c:ptCount val="3"/>
                <c:pt idx="0">
                  <c:v>1943</c:v>
                </c:pt>
                <c:pt idx="1">
                  <c:v>234</c:v>
                </c:pt>
                <c:pt idx="2">
                  <c:v>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A2-4CE5-9198-56FACC518D0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CG ASPU uplift 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RM Cohort (NBX) </c:v>
                </c:pt>
                <c:pt idx="1">
                  <c:v>Hybrid (nbx + Client Campaign)</c:v>
                </c:pt>
                <c:pt idx="2">
                  <c:v>Rest of Base (Traditional Client Campaigns</c:v>
                </c:pt>
              </c:strCache>
            </c:strRef>
          </c:cat>
          <c:val>
            <c:numRef>
              <c:f>Sheet1!$B$3:$D$3</c:f>
              <c:numCache>
                <c:formatCode>_(* #,##0_);_(* \(#,##0\);_(* "-"??_);_(@_)</c:formatCode>
                <c:ptCount val="3"/>
                <c:pt idx="0">
                  <c:v>156</c:v>
                </c:pt>
                <c:pt idx="1">
                  <c:v>214</c:v>
                </c:pt>
                <c:pt idx="2">
                  <c:v>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A2-4CE5-9198-56FACC518D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7135791"/>
        <c:axId val="517112079"/>
      </c:barChart>
      <c:lineChart>
        <c:grouping val="standard"/>
        <c:varyColors val="0"/>
        <c:ser>
          <c:idx val="2"/>
          <c:order val="2"/>
          <c:tx>
            <c:strRef>
              <c:f>Sheet1!$A$4</c:f>
              <c:strCache>
                <c:ptCount val="1"/>
                <c:pt idx="0">
                  <c:v>Net ASPU Impact 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Sheet1!$B$1:$D$1</c:f>
              <c:strCache>
                <c:ptCount val="3"/>
                <c:pt idx="0">
                  <c:v>RM Cohort (NBX) </c:v>
                </c:pt>
                <c:pt idx="1">
                  <c:v>Hybrid (nbx + Client Campaign)</c:v>
                </c:pt>
                <c:pt idx="2">
                  <c:v>Rest of Base (Traditional Client Campaigns</c:v>
                </c:pt>
              </c:strCache>
            </c:strRef>
          </c:cat>
          <c:val>
            <c:numRef>
              <c:f>Sheet1!$B$4:$D$4</c:f>
              <c:numCache>
                <c:formatCode>_(* #,##0_);_(* \(#,##0\);_(* "-"??_);_(@_)</c:formatCode>
                <c:ptCount val="3"/>
                <c:pt idx="0">
                  <c:v>1787</c:v>
                </c:pt>
                <c:pt idx="1">
                  <c:v>20</c:v>
                </c:pt>
                <c:pt idx="2">
                  <c:v>-20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EA2-4CE5-9198-56FACC518D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4241679"/>
        <c:axId val="824241263"/>
      </c:lineChart>
      <c:catAx>
        <c:axId val="5171357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bg1">
                <a:lumMod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7112079"/>
        <c:crosses val="autoZero"/>
        <c:auto val="1"/>
        <c:lblAlgn val="ctr"/>
        <c:lblOffset val="100"/>
        <c:noMultiLvlLbl val="0"/>
      </c:catAx>
      <c:valAx>
        <c:axId val="517112079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7135791"/>
        <c:crosses val="autoZero"/>
        <c:crossBetween val="between"/>
      </c:valAx>
      <c:valAx>
        <c:axId val="824241263"/>
        <c:scaling>
          <c:orientation val="minMax"/>
        </c:scaling>
        <c:delete val="0"/>
        <c:axPos val="r"/>
        <c:numFmt formatCode="_(* #,##0_);_(* \(#,##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4241679"/>
        <c:crosses val="max"/>
        <c:crossBetween val="between"/>
      </c:valAx>
      <c:catAx>
        <c:axId val="82424167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2424126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702240199008139E-2"/>
          <c:y val="0.91342271599611691"/>
          <c:w val="0.96059551960198375"/>
          <c:h val="8.49315068493150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920049887381097E-2"/>
          <c:y val="9.8725430891632243E-2"/>
          <c:w val="0.91199903203588917"/>
          <c:h val="0.712293035488215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RM Cohort (NBX) 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TG Pre Data ASPU</c:v>
                </c:pt>
                <c:pt idx="1">
                  <c:v>TG Post Data ASPU</c:v>
                </c:pt>
                <c:pt idx="2">
                  <c:v>CG Pre Data ASPU</c:v>
                </c:pt>
                <c:pt idx="3">
                  <c:v>CG Post Data ASPU</c:v>
                </c:pt>
                <c:pt idx="4">
                  <c:v>CG Data ARPU Uplift</c:v>
                </c:pt>
                <c:pt idx="5">
                  <c:v>TG Data ARPU Uplift 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1090</c:v>
                </c:pt>
                <c:pt idx="1">
                  <c:v>1342</c:v>
                </c:pt>
                <c:pt idx="2">
                  <c:v>1134</c:v>
                </c:pt>
                <c:pt idx="3">
                  <c:v>1295</c:v>
                </c:pt>
                <c:pt idx="4">
                  <c:v>167</c:v>
                </c:pt>
                <c:pt idx="5">
                  <c:v>252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5E-4CEA-ABE5-01420799387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Hybrid (nbx + Client Campaign)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TG Pre Data ASPU</c:v>
                </c:pt>
                <c:pt idx="1">
                  <c:v>TG Post Data ASPU</c:v>
                </c:pt>
                <c:pt idx="2">
                  <c:v>CG Pre Data ASPU</c:v>
                </c:pt>
                <c:pt idx="3">
                  <c:v>CG Post Data ASPU</c:v>
                </c:pt>
                <c:pt idx="4">
                  <c:v>CG Data ARPU Uplift</c:v>
                </c:pt>
                <c:pt idx="5">
                  <c:v>TG Data ARPU Uplift 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1178</c:v>
                </c:pt>
                <c:pt idx="1">
                  <c:v>1097</c:v>
                </c:pt>
                <c:pt idx="2">
                  <c:v>1138</c:v>
                </c:pt>
                <c:pt idx="3">
                  <c:v>1092</c:v>
                </c:pt>
                <c:pt idx="4">
                  <c:v>-46</c:v>
                </c:pt>
                <c:pt idx="5">
                  <c:v>-81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5E-4CEA-ABE5-01420799387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Rest of Base (Traditional Client Campaigns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TG Pre Data ASPU</c:v>
                </c:pt>
                <c:pt idx="1">
                  <c:v>TG Post Data ASPU</c:v>
                </c:pt>
                <c:pt idx="2">
                  <c:v>CG Pre Data ASPU</c:v>
                </c:pt>
                <c:pt idx="3">
                  <c:v>CG Post Data ASPU</c:v>
                </c:pt>
                <c:pt idx="4">
                  <c:v>CG Data ARPU Uplift</c:v>
                </c:pt>
                <c:pt idx="5">
                  <c:v>TG Data ARPU Uplift 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845</c:v>
                </c:pt>
                <c:pt idx="1">
                  <c:v>935</c:v>
                </c:pt>
                <c:pt idx="2">
                  <c:v>938</c:v>
                </c:pt>
                <c:pt idx="3">
                  <c:v>989</c:v>
                </c:pt>
                <c:pt idx="4">
                  <c:v>31</c:v>
                </c:pt>
                <c:pt idx="5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5E-4CEA-ABE5-0142079938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7740431"/>
        <c:axId val="827745839"/>
      </c:barChart>
      <c:catAx>
        <c:axId val="827740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3175"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7745839"/>
        <c:crosses val="autoZero"/>
        <c:auto val="1"/>
        <c:lblAlgn val="ctr"/>
        <c:lblOffset val="100"/>
        <c:noMultiLvlLbl val="0"/>
      </c:catAx>
      <c:valAx>
        <c:axId val="827745839"/>
        <c:scaling>
          <c:orientation val="minMax"/>
          <c:max val="1400"/>
        </c:scaling>
        <c:delete val="0"/>
        <c:axPos val="l"/>
        <c:majorGridlines>
          <c:spPr>
            <a:ln w="317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77404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702240199008139E-2"/>
          <c:y val="0.90546034865019864"/>
          <c:w val="0.96059551960198375"/>
          <c:h val="9.28939081371310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xMode val="edge"/>
          <c:yMode val="edge"/>
          <c:x val="2.8022933303549821E-2"/>
          <c:y val="8.1732119690257093E-2"/>
          <c:w val="0.95389614861972039"/>
          <c:h val="0.785783591953234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RM Cohort (NBX) 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TG Pre Voice ASPU</c:v>
                </c:pt>
                <c:pt idx="1">
                  <c:v>TG Post Voice ASPU</c:v>
                </c:pt>
                <c:pt idx="2">
                  <c:v>TG Voice ARPU Uplift </c:v>
                </c:pt>
                <c:pt idx="3">
                  <c:v>CG Pre Voice ASPU</c:v>
                </c:pt>
                <c:pt idx="4">
                  <c:v>CG Post Voice ASPU</c:v>
                </c:pt>
                <c:pt idx="5">
                  <c:v>CGVoice ARPU Uplift</c:v>
                </c:pt>
              </c:strCache>
            </c:strRef>
          </c:cat>
          <c:val>
            <c:numRef>
              <c:f>Sheet1!$B$2:$B$7</c:f>
              <c:numCache>
                <c:formatCode>_(* #,##0_);_(* \(#,##0\);_(* "-"??_);_(@_)</c:formatCode>
                <c:ptCount val="6"/>
                <c:pt idx="0">
                  <c:v>1298</c:v>
                </c:pt>
                <c:pt idx="1">
                  <c:v>1673</c:v>
                </c:pt>
                <c:pt idx="2">
                  <c:v>375</c:v>
                </c:pt>
                <c:pt idx="3">
                  <c:v>1187</c:v>
                </c:pt>
                <c:pt idx="4">
                  <c:v>1145</c:v>
                </c:pt>
                <c:pt idx="5">
                  <c:v>-42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1E-4EE0-B8BA-03D1A74AE7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Hybrid (nbx + Client Campaign)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TG Pre Voice ASPU</c:v>
                </c:pt>
                <c:pt idx="1">
                  <c:v>TG Post Voice ASPU</c:v>
                </c:pt>
                <c:pt idx="2">
                  <c:v>TG Voice ARPU Uplift </c:v>
                </c:pt>
                <c:pt idx="3">
                  <c:v>CG Pre Voice ASPU</c:v>
                </c:pt>
                <c:pt idx="4">
                  <c:v>CG Post Voice ASPU</c:v>
                </c:pt>
                <c:pt idx="5">
                  <c:v>CGVoice ARPU Uplift</c:v>
                </c:pt>
              </c:strCache>
            </c:strRef>
          </c:cat>
          <c:val>
            <c:numRef>
              <c:f>Sheet1!$C$2:$C$7</c:f>
              <c:numCache>
                <c:formatCode>_(* #,##0_);_(* \(#,##0\);_(* "-"??_);_(@_)</c:formatCode>
                <c:ptCount val="6"/>
                <c:pt idx="0">
                  <c:v>1109</c:v>
                </c:pt>
                <c:pt idx="1">
                  <c:v>1149</c:v>
                </c:pt>
                <c:pt idx="2">
                  <c:v>40</c:v>
                </c:pt>
                <c:pt idx="3">
                  <c:v>1091</c:v>
                </c:pt>
                <c:pt idx="4">
                  <c:v>1167</c:v>
                </c:pt>
                <c:pt idx="5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1E-4EE0-B8BA-03D1A74AE7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Rest of Base (Traditional Client Campaigns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TG Pre Voice ASPU</c:v>
                </c:pt>
                <c:pt idx="1">
                  <c:v>TG Post Voice ASPU</c:v>
                </c:pt>
                <c:pt idx="2">
                  <c:v>TG Voice ARPU Uplift </c:v>
                </c:pt>
                <c:pt idx="3">
                  <c:v>CG Pre Voice ASPU</c:v>
                </c:pt>
                <c:pt idx="4">
                  <c:v>CG Post Voice ASPU</c:v>
                </c:pt>
                <c:pt idx="5">
                  <c:v>CGVoice ARPU Uplift</c:v>
                </c:pt>
              </c:strCache>
            </c:strRef>
          </c:cat>
          <c:val>
            <c:numRef>
              <c:f>Sheet1!$D$2:$D$7</c:f>
              <c:numCache>
                <c:formatCode>_(* #,##0_);_(* \(#,##0\);_(* "-"??_);_(@_)</c:formatCode>
                <c:ptCount val="6"/>
                <c:pt idx="0">
                  <c:v>1032</c:v>
                </c:pt>
                <c:pt idx="1">
                  <c:v>1045</c:v>
                </c:pt>
                <c:pt idx="2">
                  <c:v>13</c:v>
                </c:pt>
                <c:pt idx="3">
                  <c:v>1032</c:v>
                </c:pt>
                <c:pt idx="4">
                  <c:v>1001</c:v>
                </c:pt>
                <c:pt idx="5">
                  <c:v>-31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1E-4EE0-B8BA-03D1A74AE7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7740431"/>
        <c:axId val="827745839"/>
      </c:barChart>
      <c:catAx>
        <c:axId val="827740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3175"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7745839"/>
        <c:crosses val="autoZero"/>
        <c:auto val="1"/>
        <c:lblAlgn val="ctr"/>
        <c:lblOffset val="100"/>
        <c:noMultiLvlLbl val="0"/>
      </c:catAx>
      <c:valAx>
        <c:axId val="827745839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77404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702257962435545E-2"/>
          <c:y val="0.90546034865019864"/>
          <c:w val="0.96059548407512896"/>
          <c:h val="9.1258399104269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 dirty="0">
                <a:solidFill>
                  <a:srgbClr val="174276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KPIs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 dirty="0">
              <a:solidFill>
                <a:srgbClr val="174276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0252906177389199"/>
          <c:y val="0.10662086074857081"/>
          <c:w val="0.65256224143233732"/>
          <c:h val="0.742182073131269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RM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TG Pre MOU per Sub</c:v>
                </c:pt>
                <c:pt idx="1">
                  <c:v>CG Pre MOU Per Sub</c:v>
                </c:pt>
                <c:pt idx="2">
                  <c:v>TG Post MOU per Sub</c:v>
                </c:pt>
                <c:pt idx="3">
                  <c:v>CG Post MOU per Sub</c:v>
                </c:pt>
              </c:strCache>
            </c:strRef>
          </c:cat>
          <c:val>
            <c:numRef>
              <c:f>Sheet1!$B$2:$B$5</c:f>
              <c:numCache>
                <c:formatCode>_(* #,##0_);_(* \(#,##0\);_(* "-"??_);_(@_)</c:formatCode>
                <c:ptCount val="4"/>
                <c:pt idx="0">
                  <c:v>219</c:v>
                </c:pt>
                <c:pt idx="1">
                  <c:v>203</c:v>
                </c:pt>
                <c:pt idx="2">
                  <c:v>221</c:v>
                </c:pt>
                <c:pt idx="3">
                  <c:v>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B9-4DFB-9964-AC94CF51A06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Hybrid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TG Pre MOU per Sub</c:v>
                </c:pt>
                <c:pt idx="1">
                  <c:v>CG Pre MOU Per Sub</c:v>
                </c:pt>
                <c:pt idx="2">
                  <c:v>TG Post MOU per Sub</c:v>
                </c:pt>
                <c:pt idx="3">
                  <c:v>CG Post MOU per Sub</c:v>
                </c:pt>
              </c:strCache>
            </c:strRef>
          </c:cat>
          <c:val>
            <c:numRef>
              <c:f>Sheet1!$C$2:$C$5</c:f>
              <c:numCache>
                <c:formatCode>_(* #,##0_);_(* \(#,##0\);_(* "-"??_);_(@_)</c:formatCode>
                <c:ptCount val="4"/>
                <c:pt idx="0">
                  <c:v>209</c:v>
                </c:pt>
                <c:pt idx="1">
                  <c:v>201</c:v>
                </c:pt>
                <c:pt idx="2">
                  <c:v>233</c:v>
                </c:pt>
                <c:pt idx="3">
                  <c:v>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B9-4DFB-9964-AC94CF51A06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Rest of Base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TG Pre MOU per Sub</c:v>
                </c:pt>
                <c:pt idx="1">
                  <c:v>CG Pre MOU Per Sub</c:v>
                </c:pt>
                <c:pt idx="2">
                  <c:v>TG Post MOU per Sub</c:v>
                </c:pt>
                <c:pt idx="3">
                  <c:v>CG Post MOU per Sub</c:v>
                </c:pt>
              </c:strCache>
            </c:strRef>
          </c:cat>
          <c:val>
            <c:numRef>
              <c:f>Sheet1!$D$2:$D$5</c:f>
              <c:numCache>
                <c:formatCode>_(* #,##0_);_(* \(#,##0\);_(* "-"??_);_(@_)</c:formatCode>
                <c:ptCount val="4"/>
                <c:pt idx="0">
                  <c:v>189</c:v>
                </c:pt>
                <c:pt idx="1">
                  <c:v>190</c:v>
                </c:pt>
                <c:pt idx="2">
                  <c:v>203</c:v>
                </c:pt>
                <c:pt idx="3">
                  <c:v>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B9-4DFB-9964-AC94CF51A0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3040768"/>
        <c:axId val="1383037856"/>
      </c:barChart>
      <c:catAx>
        <c:axId val="1383040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83037856"/>
        <c:crosses val="autoZero"/>
        <c:auto val="1"/>
        <c:lblAlgn val="ctr"/>
        <c:lblOffset val="100"/>
        <c:noMultiLvlLbl val="0"/>
      </c:catAx>
      <c:valAx>
        <c:axId val="1383037856"/>
        <c:scaling>
          <c:orientation val="minMax"/>
          <c:max val="240"/>
          <c:min val="90"/>
        </c:scaling>
        <c:delete val="0"/>
        <c:axPos val="b"/>
        <c:majorGridlines>
          <c:spPr>
            <a:ln w="317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 w="3175"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83040768"/>
        <c:crosses val="autoZero"/>
        <c:crossBetween val="between"/>
        <c:majorUnit val="2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702240199008139E-2"/>
          <c:y val="0.92164189407830865"/>
          <c:w val="0.96059551960198375"/>
          <c:h val="7.67123287671232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 dirty="0">
                <a:solidFill>
                  <a:srgbClr val="174276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Uplift &amp; Impact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 dirty="0">
              <a:solidFill>
                <a:srgbClr val="174276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xMode val="edge"/>
          <c:yMode val="edge"/>
          <c:x val="1.9793964210958248E-2"/>
          <c:y val="0.10662086074857081"/>
          <c:w val="0.96212515809302468"/>
          <c:h val="0.798154675870995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TG MOU Uplift 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RM Cohort (NBX) </c:v>
                </c:pt>
                <c:pt idx="1">
                  <c:v>Hybrid (nbx + Client Campaign)</c:v>
                </c:pt>
                <c:pt idx="2">
                  <c:v>Rest of Base (Traditional Client Campaigns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9.1324200913243114E-3</c:v>
                </c:pt>
                <c:pt idx="1">
                  <c:v>0.1148325358851674</c:v>
                </c:pt>
                <c:pt idx="2">
                  <c:v>7.4074074074074181E-2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9D-4705-B7A2-633E4DECB85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CG MOU Uplift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RM Cohort (NBX) </c:v>
                </c:pt>
                <c:pt idx="1">
                  <c:v>Hybrid (nbx + Client Campaign)</c:v>
                </c:pt>
                <c:pt idx="2">
                  <c:v>Rest of Base (Traditional Client Campaigns</c:v>
                </c:pt>
              </c:strCache>
            </c:strRef>
          </c:cat>
          <c:val>
            <c:numRef>
              <c:f>Sheet1!$B$3:$D$3</c:f>
              <c:numCache>
                <c:formatCode>0%</c:formatCode>
                <c:ptCount val="3"/>
                <c:pt idx="0">
                  <c:v>0.10344827586206895</c:v>
                </c:pt>
                <c:pt idx="1">
                  <c:v>9.9502487562189046E-2</c:v>
                </c:pt>
                <c:pt idx="2">
                  <c:v>1.5789473684210575E-2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9D-4705-B7A2-633E4DECB8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7135791"/>
        <c:axId val="517112079"/>
      </c:barChart>
      <c:lineChart>
        <c:grouping val="standard"/>
        <c:varyColors val="0"/>
        <c:ser>
          <c:idx val="2"/>
          <c:order val="2"/>
          <c:tx>
            <c:strRef>
              <c:f>Sheet1!$A$4</c:f>
              <c:strCache>
                <c:ptCount val="1"/>
                <c:pt idx="0">
                  <c:v>Net MOU  Impact 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Sheet1!$B$1:$D$1</c:f>
              <c:strCache>
                <c:ptCount val="3"/>
                <c:pt idx="0">
                  <c:v>RM Cohort (NBX) </c:v>
                </c:pt>
                <c:pt idx="1">
                  <c:v>Hybrid (nbx + Client Campaign)</c:v>
                </c:pt>
                <c:pt idx="2">
                  <c:v>Rest of Base (Traditional Client Campaigns</c:v>
                </c:pt>
              </c:strCache>
            </c:strRef>
          </c:cat>
          <c:val>
            <c:numRef>
              <c:f>Sheet1!$B$4:$D$4</c:f>
              <c:numCache>
                <c:formatCode>0%</c:formatCode>
                <c:ptCount val="3"/>
                <c:pt idx="0">
                  <c:v>9.4315855770744639E-2</c:v>
                </c:pt>
                <c:pt idx="1">
                  <c:v>1.5330048322978351E-2</c:v>
                </c:pt>
                <c:pt idx="2">
                  <c:v>5.8284600389863606E-2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69D-4705-B7A2-633E4DECB8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4241679"/>
        <c:axId val="824241263"/>
      </c:lineChart>
      <c:catAx>
        <c:axId val="5171357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bg1">
                <a:lumMod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7112079"/>
        <c:crosses val="autoZero"/>
        <c:auto val="1"/>
        <c:lblAlgn val="ctr"/>
        <c:lblOffset val="100"/>
        <c:noMultiLvlLbl val="0"/>
      </c:catAx>
      <c:valAx>
        <c:axId val="517112079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7135791"/>
        <c:crosses val="autoZero"/>
        <c:crossBetween val="between"/>
      </c:valAx>
      <c:valAx>
        <c:axId val="824241263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4241679"/>
        <c:crosses val="max"/>
        <c:crossBetween val="between"/>
      </c:valAx>
      <c:catAx>
        <c:axId val="82424167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2424126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702240199008139E-2"/>
          <c:y val="0.91342271599611691"/>
          <c:w val="0.96059551960198375"/>
          <c:h val="8.49315068493150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144415352227508E-2"/>
          <c:y val="8.7506156839023325E-2"/>
          <c:w val="0.93762103643280703"/>
          <c:h val="0.73984127004864941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TG MB uplift </c:v>
                </c:pt>
              </c:strCache>
            </c:strRef>
          </c:tx>
          <c:spPr>
            <a:ln w="28575" cap="rnd">
              <a:solidFill>
                <a:schemeClr val="bg2"/>
              </a:solidFill>
              <a:round/>
            </a:ln>
            <a:effectLst/>
          </c:spPr>
          <c:marker>
            <c:symbol val="none"/>
          </c:marker>
          <c:cat>
            <c:strRef>
              <c:f>Sheet1!$B$1:$D$1</c:f>
              <c:strCache>
                <c:ptCount val="3"/>
                <c:pt idx="0">
                  <c:v>RM Cohort (NBX) </c:v>
                </c:pt>
                <c:pt idx="1">
                  <c:v>Hybrid (nbx + Client Campaign)</c:v>
                </c:pt>
                <c:pt idx="2">
                  <c:v>Rest of Base (Traditional Client Campaigns)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0.17013724562233801</c:v>
                </c:pt>
                <c:pt idx="1">
                  <c:v>0.12092605079793217</c:v>
                </c:pt>
                <c:pt idx="2">
                  <c:v>3.5281727224855119E-2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15-45FB-AF5E-E1B2475F77C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CG MB Uplift 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Sheet1!$B$1:$D$1</c:f>
              <c:strCache>
                <c:ptCount val="3"/>
                <c:pt idx="0">
                  <c:v>RM Cohort (NBX) </c:v>
                </c:pt>
                <c:pt idx="1">
                  <c:v>Hybrid (nbx + Client Campaign)</c:v>
                </c:pt>
                <c:pt idx="2">
                  <c:v>Rest of Base (Traditional Client Campaigns)</c:v>
                </c:pt>
              </c:strCache>
            </c:strRef>
          </c:cat>
          <c:val>
            <c:numRef>
              <c:f>Sheet1!$B$3:$D$3</c:f>
              <c:numCache>
                <c:formatCode>0%</c:formatCode>
                <c:ptCount val="3"/>
                <c:pt idx="0">
                  <c:v>3.8079470198675525E-2</c:v>
                </c:pt>
                <c:pt idx="1">
                  <c:v>7.1678321678321666E-2</c:v>
                </c:pt>
                <c:pt idx="2">
                  <c:v>1.0747185261003045E-2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15-45FB-AF5E-E1B2475F77C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Net MB Impact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Sheet1!$B$1:$D$1</c:f>
              <c:strCache>
                <c:ptCount val="3"/>
                <c:pt idx="0">
                  <c:v>RM Cohort (NBX) </c:v>
                </c:pt>
                <c:pt idx="1">
                  <c:v>Hybrid (nbx + Client Campaign)</c:v>
                </c:pt>
                <c:pt idx="2">
                  <c:v>Rest of Base (Traditional Client Campaigns)</c:v>
                </c:pt>
              </c:strCache>
            </c:strRef>
          </c:cat>
          <c:val>
            <c:numRef>
              <c:f>Sheet1!$B$4:$D$4</c:f>
              <c:numCache>
                <c:formatCode>0%</c:formatCode>
                <c:ptCount val="3"/>
                <c:pt idx="0">
                  <c:v>0.13205777542366248</c:v>
                </c:pt>
                <c:pt idx="1">
                  <c:v>4.9247729119610506E-2</c:v>
                </c:pt>
                <c:pt idx="2">
                  <c:v>2.4534541963852075E-2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015-45FB-AF5E-E1B2475F77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27740431"/>
        <c:axId val="827745839"/>
      </c:lineChart>
      <c:catAx>
        <c:axId val="827740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7745839"/>
        <c:crosses val="autoZero"/>
        <c:auto val="1"/>
        <c:lblAlgn val="ctr"/>
        <c:lblOffset val="100"/>
        <c:noMultiLvlLbl val="0"/>
      </c:catAx>
      <c:valAx>
        <c:axId val="827745839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77404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852081518753934"/>
          <c:y val="0.93587981501828865"/>
          <c:w val="0.70507088772650539"/>
          <c:h val="6.36043387696425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0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0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2D3DE-9261-4FE3-BD88-8F762AC04F14}" type="datetime1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1595D-F4E5-4510-9F06-DFF403EB8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3871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CC3B5-ADBA-4B4D-9AFF-8D40188BECE1}" type="datetime1">
              <a:rPr lang="en-US" smtClean="0"/>
              <a:t>3/17/2023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A7F6B-AECC-4955-9030-7549A202E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4972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25FCC3B5-ADBA-4B4D-9AFF-8D40188BECE1}" type="datetime1">
              <a:rPr lang="en-US" smtClean="0"/>
              <a:t>3/17/2023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8A7F6B-AECC-4955-9030-7549A202EB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78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25FCC3B5-ADBA-4B4D-9AFF-8D40188BECE1}" type="datetime1">
              <a:rPr lang="en-US" smtClean="0"/>
              <a:t>3/17/2023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8A7F6B-AECC-4955-9030-7549A202EB0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31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42155269-5BF4-EC6E-A0CE-91EAA4C31D58}"/>
              </a:ext>
            </a:extLst>
          </p:cNvPr>
          <p:cNvSpPr/>
          <p:nvPr userDrawn="1"/>
        </p:nvSpPr>
        <p:spPr>
          <a:xfrm rot="3630740">
            <a:off x="-1409728" y="-959052"/>
            <a:ext cx="10923263" cy="9884309"/>
          </a:xfrm>
          <a:custGeom>
            <a:avLst/>
            <a:gdLst>
              <a:gd name="connsiteX0" fmla="*/ 0 w 10923263"/>
              <a:gd name="connsiteY0" fmla="*/ 6508553 h 9884309"/>
              <a:gd name="connsiteX1" fmla="*/ 2071687 w 10923263"/>
              <a:gd name="connsiteY1" fmla="*/ 2845020 h 9884309"/>
              <a:gd name="connsiteX2" fmla="*/ 2858621 w 10923263"/>
              <a:gd name="connsiteY2" fmla="*/ 3290022 h 9884309"/>
              <a:gd name="connsiteX3" fmla="*/ 2945498 w 10923263"/>
              <a:gd name="connsiteY3" fmla="*/ 3220902 h 9884309"/>
              <a:gd name="connsiteX4" fmla="*/ 4210451 w 10923263"/>
              <a:gd name="connsiteY4" fmla="*/ 2589872 h 9884309"/>
              <a:gd name="connsiteX5" fmla="*/ 6566936 w 10923263"/>
              <a:gd name="connsiteY5" fmla="*/ 1311030 h 9884309"/>
              <a:gd name="connsiteX6" fmla="*/ 8078484 w 10923263"/>
              <a:gd name="connsiteY6" fmla="*/ 166320 h 9884309"/>
              <a:gd name="connsiteX7" fmla="*/ 10790120 w 10923263"/>
              <a:gd name="connsiteY7" fmla="*/ 929458 h 9884309"/>
              <a:gd name="connsiteX8" fmla="*/ 10923263 w 10923263"/>
              <a:gd name="connsiteY8" fmla="*/ 1124386 h 9884309"/>
              <a:gd name="connsiteX9" fmla="*/ 8041312 w 10923263"/>
              <a:gd name="connsiteY9" fmla="*/ 6220775 h 9884309"/>
              <a:gd name="connsiteX10" fmla="*/ 8041313 w 10923263"/>
              <a:gd name="connsiteY10" fmla="*/ 6220775 h 9884309"/>
              <a:gd name="connsiteX11" fmla="*/ 5969627 w 10923263"/>
              <a:gd name="connsiteY11" fmla="*/ 9884309 h 9884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923263" h="9884309">
                <a:moveTo>
                  <a:pt x="0" y="6508553"/>
                </a:moveTo>
                <a:lnTo>
                  <a:pt x="2071687" y="2845020"/>
                </a:lnTo>
                <a:lnTo>
                  <a:pt x="2858621" y="3290022"/>
                </a:lnTo>
                <a:lnTo>
                  <a:pt x="2945498" y="3220902"/>
                </a:lnTo>
                <a:cubicBezTo>
                  <a:pt x="3305106" y="2952871"/>
                  <a:pt x="3754207" y="2787707"/>
                  <a:pt x="4210451" y="2589872"/>
                </a:cubicBezTo>
                <a:cubicBezTo>
                  <a:pt x="5033034" y="2233201"/>
                  <a:pt x="5866289" y="1870427"/>
                  <a:pt x="6566936" y="1311030"/>
                </a:cubicBezTo>
                <a:cubicBezTo>
                  <a:pt x="7062825" y="915232"/>
                  <a:pt x="7496224" y="419343"/>
                  <a:pt x="8078484" y="166320"/>
                </a:cubicBezTo>
                <a:cubicBezTo>
                  <a:pt x="9006752" y="-237100"/>
                  <a:pt x="10178900" y="122623"/>
                  <a:pt x="10790120" y="929458"/>
                </a:cubicBezTo>
                <a:lnTo>
                  <a:pt x="10923263" y="1124386"/>
                </a:lnTo>
                <a:lnTo>
                  <a:pt x="8041312" y="6220775"/>
                </a:lnTo>
                <a:lnTo>
                  <a:pt x="8041313" y="6220775"/>
                </a:lnTo>
                <a:lnTo>
                  <a:pt x="5969627" y="9884309"/>
                </a:lnTo>
                <a:close/>
              </a:path>
            </a:pathLst>
          </a:custGeom>
          <a:gradFill flip="none" rotWithShape="1">
            <a:gsLst>
              <a:gs pos="13000">
                <a:schemeClr val="tx2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2700000" scaled="1"/>
            <a:tileRect/>
          </a:gra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IN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04EDABED-8780-2A9E-D39E-355DC9B2B5B5}"/>
              </a:ext>
            </a:extLst>
          </p:cNvPr>
          <p:cNvSpPr/>
          <p:nvPr userDrawn="1"/>
        </p:nvSpPr>
        <p:spPr>
          <a:xfrm rot="2251815">
            <a:off x="-1733853" y="-335269"/>
            <a:ext cx="12257760" cy="9349365"/>
          </a:xfrm>
          <a:custGeom>
            <a:avLst/>
            <a:gdLst>
              <a:gd name="connsiteX0" fmla="*/ 2168164 w 12257760"/>
              <a:gd name="connsiteY0" fmla="*/ 2245242 h 9349365"/>
              <a:gd name="connsiteX1" fmla="*/ 5091024 w 12257760"/>
              <a:gd name="connsiteY1" fmla="*/ 0 h 9349365"/>
              <a:gd name="connsiteX2" fmla="*/ 5176887 w 12257760"/>
              <a:gd name="connsiteY2" fmla="*/ 87418 h 9349365"/>
              <a:gd name="connsiteX3" fmla="*/ 5505174 w 12257760"/>
              <a:gd name="connsiteY3" fmla="*/ 588840 h 9349365"/>
              <a:gd name="connsiteX4" fmla="*/ 6090549 w 12257760"/>
              <a:gd name="connsiteY4" fmla="*/ 1975204 h 9349365"/>
              <a:gd name="connsiteX5" fmla="*/ 7984137 w 12257760"/>
              <a:gd name="connsiteY5" fmla="*/ 2243640 h 9349365"/>
              <a:gd name="connsiteX6" fmla="*/ 9867477 w 12257760"/>
              <a:gd name="connsiteY6" fmla="*/ 1498709 h 9349365"/>
              <a:gd name="connsiteX7" fmla="*/ 12244722 w 12257760"/>
              <a:gd name="connsiteY7" fmla="*/ 3105788 h 9349365"/>
              <a:gd name="connsiteX8" fmla="*/ 12257760 w 12257760"/>
              <a:gd name="connsiteY8" fmla="*/ 3142580 h 9349365"/>
              <a:gd name="connsiteX9" fmla="*/ 7390446 w 12257760"/>
              <a:gd name="connsiteY9" fmla="*/ 6881486 h 9349365"/>
              <a:gd name="connsiteX10" fmla="*/ 7390446 w 12257760"/>
              <a:gd name="connsiteY10" fmla="*/ 6881486 h 9349365"/>
              <a:gd name="connsiteX11" fmla="*/ 6345922 w 12257760"/>
              <a:gd name="connsiteY11" fmla="*/ 7683854 h 9349365"/>
              <a:gd name="connsiteX12" fmla="*/ 4177758 w 12257760"/>
              <a:gd name="connsiteY12" fmla="*/ 9349365 h 9349365"/>
              <a:gd name="connsiteX13" fmla="*/ 0 w 12257760"/>
              <a:gd name="connsiteY13" fmla="*/ 3910753 h 9349365"/>
              <a:gd name="connsiteX14" fmla="*/ 2168164 w 12257760"/>
              <a:gd name="connsiteY14" fmla="*/ 2245242 h 9349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257760" h="9349365">
                <a:moveTo>
                  <a:pt x="2168164" y="2245242"/>
                </a:moveTo>
                <a:lnTo>
                  <a:pt x="5091024" y="0"/>
                </a:lnTo>
                <a:lnTo>
                  <a:pt x="5176887" y="87418"/>
                </a:lnTo>
                <a:cubicBezTo>
                  <a:pt x="5308330" y="231856"/>
                  <a:pt x="5420008" y="399172"/>
                  <a:pt x="5505174" y="588840"/>
                </a:cubicBezTo>
                <a:cubicBezTo>
                  <a:pt x="5712158" y="1049705"/>
                  <a:pt x="5753661" y="1598970"/>
                  <a:pt x="6090549" y="1975204"/>
                </a:cubicBezTo>
                <a:cubicBezTo>
                  <a:pt x="6542252" y="2479191"/>
                  <a:pt x="7345392" y="2465717"/>
                  <a:pt x="7984137" y="2243640"/>
                </a:cubicBezTo>
                <a:cubicBezTo>
                  <a:pt x="8622876" y="2021563"/>
                  <a:pt x="9204482" y="1632929"/>
                  <a:pt x="9867477" y="1498709"/>
                </a:cubicBezTo>
                <a:cubicBezTo>
                  <a:pt x="10953945" y="1278892"/>
                  <a:pt x="11867019" y="2146801"/>
                  <a:pt x="12244722" y="3105788"/>
                </a:cubicBezTo>
                <a:lnTo>
                  <a:pt x="12257760" y="3142580"/>
                </a:lnTo>
                <a:lnTo>
                  <a:pt x="7390446" y="6881486"/>
                </a:lnTo>
                <a:lnTo>
                  <a:pt x="7390446" y="6881486"/>
                </a:lnTo>
                <a:lnTo>
                  <a:pt x="6345922" y="7683854"/>
                </a:lnTo>
                <a:lnTo>
                  <a:pt x="4177758" y="9349365"/>
                </a:lnTo>
                <a:lnTo>
                  <a:pt x="0" y="3910753"/>
                </a:lnTo>
                <a:lnTo>
                  <a:pt x="2168164" y="2245242"/>
                </a:lnTo>
                <a:close/>
              </a:path>
            </a:pathLst>
          </a:custGeom>
          <a:solidFill>
            <a:schemeClr val="accent4">
              <a:alpha val="14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IN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66449B2-3DF0-ABFD-5F58-1EA67E33B4C1}"/>
              </a:ext>
            </a:extLst>
          </p:cNvPr>
          <p:cNvSpPr/>
          <p:nvPr userDrawn="1"/>
        </p:nvSpPr>
        <p:spPr>
          <a:xfrm rot="2251815">
            <a:off x="-1885513" y="111116"/>
            <a:ext cx="11830460" cy="8706278"/>
          </a:xfrm>
          <a:custGeom>
            <a:avLst/>
            <a:gdLst>
              <a:gd name="connsiteX0" fmla="*/ 0 w 11830460"/>
              <a:gd name="connsiteY0" fmla="*/ 3267666 h 8706278"/>
              <a:gd name="connsiteX1" fmla="*/ 3212689 w 11830460"/>
              <a:gd name="connsiteY1" fmla="*/ 799787 h 8706278"/>
              <a:gd name="connsiteX2" fmla="*/ 3212689 w 11830460"/>
              <a:gd name="connsiteY2" fmla="*/ 799788 h 8706278"/>
              <a:gd name="connsiteX3" fmla="*/ 4253855 w 11830460"/>
              <a:gd name="connsiteY3" fmla="*/ 0 h 8706278"/>
              <a:gd name="connsiteX4" fmla="*/ 4285890 w 11830460"/>
              <a:gd name="connsiteY4" fmla="*/ 3044 h 8706278"/>
              <a:gd name="connsiteX5" fmla="*/ 7170123 w 11830460"/>
              <a:gd name="connsiteY5" fmla="*/ 1895919 h 8706278"/>
              <a:gd name="connsiteX6" fmla="*/ 9652025 w 11830460"/>
              <a:gd name="connsiteY6" fmla="*/ 2081998 h 8706278"/>
              <a:gd name="connsiteX7" fmla="*/ 11811172 w 11830460"/>
              <a:gd name="connsiteY7" fmla="*/ 2802062 h 8706278"/>
              <a:gd name="connsiteX8" fmla="*/ 11830460 w 11830460"/>
              <a:gd name="connsiteY8" fmla="*/ 2827733 h 8706278"/>
              <a:gd name="connsiteX9" fmla="*/ 6345922 w 11830460"/>
              <a:gd name="connsiteY9" fmla="*/ 7040769 h 8706278"/>
              <a:gd name="connsiteX10" fmla="*/ 6345922 w 11830460"/>
              <a:gd name="connsiteY10" fmla="*/ 7040768 h 8706278"/>
              <a:gd name="connsiteX11" fmla="*/ 4177758 w 11830460"/>
              <a:gd name="connsiteY11" fmla="*/ 8706278 h 8706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30460" h="8706278">
                <a:moveTo>
                  <a:pt x="0" y="3267666"/>
                </a:moveTo>
                <a:lnTo>
                  <a:pt x="3212689" y="799787"/>
                </a:lnTo>
                <a:lnTo>
                  <a:pt x="3212689" y="799788"/>
                </a:lnTo>
                <a:lnTo>
                  <a:pt x="4253855" y="0"/>
                </a:lnTo>
                <a:lnTo>
                  <a:pt x="4285890" y="3044"/>
                </a:lnTo>
                <a:cubicBezTo>
                  <a:pt x="5487266" y="197464"/>
                  <a:pt x="6044013" y="1410301"/>
                  <a:pt x="7170123" y="1895919"/>
                </a:cubicBezTo>
                <a:cubicBezTo>
                  <a:pt x="7939069" y="2227229"/>
                  <a:pt x="8814998" y="2098205"/>
                  <a:pt x="9652025" y="2081998"/>
                </a:cubicBezTo>
                <a:cubicBezTo>
                  <a:pt x="10436739" y="2066798"/>
                  <a:pt x="11318323" y="2211727"/>
                  <a:pt x="11811172" y="2802062"/>
                </a:cubicBezTo>
                <a:lnTo>
                  <a:pt x="11830460" y="2827733"/>
                </a:lnTo>
                <a:lnTo>
                  <a:pt x="6345922" y="7040769"/>
                </a:lnTo>
                <a:lnTo>
                  <a:pt x="6345922" y="7040768"/>
                </a:lnTo>
                <a:lnTo>
                  <a:pt x="4177758" y="8706278"/>
                </a:lnTo>
                <a:close/>
              </a:path>
            </a:pathLst>
          </a:custGeom>
          <a:gradFill flip="none" rotWithShape="1">
            <a:gsLst>
              <a:gs pos="33000">
                <a:schemeClr val="accent5"/>
              </a:gs>
              <a:gs pos="85000">
                <a:schemeClr val="tx2"/>
              </a:gs>
              <a:gs pos="100000">
                <a:schemeClr val="tx2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01" tIns="45688" rIns="91401" bIns="45688" anchor="ctr" anchorCtr="0">
            <a:noAutofit/>
          </a:bodyPr>
          <a:lstStyle/>
          <a:p>
            <a:pPr algn="ctr"/>
            <a:endParaRPr lang="en-IN" sz="1799" b="1" dirty="0">
              <a:solidFill>
                <a:schemeClr val="dk1"/>
              </a:solidFill>
              <a:latin typeface="Arial"/>
              <a:cs typeface="Arial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5EDBFF6-C5B2-CC6B-32EB-56D1FC52AB07}"/>
              </a:ext>
            </a:extLst>
          </p:cNvPr>
          <p:cNvSpPr/>
          <p:nvPr userDrawn="1"/>
        </p:nvSpPr>
        <p:spPr>
          <a:xfrm rot="2251815">
            <a:off x="6241064" y="1964496"/>
            <a:ext cx="1830442" cy="1446619"/>
          </a:xfrm>
          <a:custGeom>
            <a:avLst/>
            <a:gdLst>
              <a:gd name="connsiteX0" fmla="*/ 16780 w 343152"/>
              <a:gd name="connsiteY0" fmla="*/ 87454 h 271197"/>
              <a:gd name="connsiteX1" fmla="*/ 16 w 343152"/>
              <a:gd name="connsiteY1" fmla="*/ 148509 h 271197"/>
              <a:gd name="connsiteX2" fmla="*/ 70120 w 343152"/>
              <a:gd name="connsiteY2" fmla="*/ 254236 h 271197"/>
              <a:gd name="connsiteX3" fmla="*/ 310531 w 343152"/>
              <a:gd name="connsiteY3" fmla="*/ 188038 h 271197"/>
              <a:gd name="connsiteX4" fmla="*/ 334630 w 343152"/>
              <a:gd name="connsiteY4" fmla="*/ 64403 h 271197"/>
              <a:gd name="connsiteX5" fmla="*/ 267383 w 343152"/>
              <a:gd name="connsiteY5" fmla="*/ 8587 h 271197"/>
              <a:gd name="connsiteX6" fmla="*/ 178420 w 343152"/>
              <a:gd name="connsiteY6" fmla="*/ 1538 h 271197"/>
              <a:gd name="connsiteX7" fmla="*/ 59071 w 343152"/>
              <a:gd name="connsiteY7" fmla="*/ 41257 h 271197"/>
              <a:gd name="connsiteX8" fmla="*/ 16876 w 343152"/>
              <a:gd name="connsiteY8" fmla="*/ 87358 h 271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152" h="271197">
                <a:moveTo>
                  <a:pt x="16780" y="87454"/>
                </a:moveTo>
                <a:cubicBezTo>
                  <a:pt x="5922" y="106027"/>
                  <a:pt x="-365" y="126982"/>
                  <a:pt x="16" y="148509"/>
                </a:cubicBezTo>
                <a:cubicBezTo>
                  <a:pt x="778" y="192895"/>
                  <a:pt x="30592" y="234043"/>
                  <a:pt x="70120" y="254236"/>
                </a:cubicBezTo>
                <a:cubicBezTo>
                  <a:pt x="152512" y="296337"/>
                  <a:pt x="254429" y="254713"/>
                  <a:pt x="310531" y="188038"/>
                </a:cubicBezTo>
                <a:cubicBezTo>
                  <a:pt x="339106" y="154129"/>
                  <a:pt x="353489" y="104503"/>
                  <a:pt x="334630" y="64403"/>
                </a:cubicBezTo>
                <a:cubicBezTo>
                  <a:pt x="321961" y="37257"/>
                  <a:pt x="295768" y="18016"/>
                  <a:pt x="267383" y="8587"/>
                </a:cubicBezTo>
                <a:cubicBezTo>
                  <a:pt x="238903" y="-843"/>
                  <a:pt x="208233" y="-1319"/>
                  <a:pt x="178420" y="1538"/>
                </a:cubicBezTo>
                <a:cubicBezTo>
                  <a:pt x="136224" y="5539"/>
                  <a:pt x="93552" y="16588"/>
                  <a:pt x="59071" y="41257"/>
                </a:cubicBezTo>
                <a:cubicBezTo>
                  <a:pt x="42117" y="53449"/>
                  <a:pt x="27353" y="69261"/>
                  <a:pt x="16876" y="8735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5"/>
              </a:gs>
              <a:gs pos="85000">
                <a:schemeClr val="tx2"/>
              </a:gs>
              <a:gs pos="100000">
                <a:schemeClr val="tx2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01" tIns="45688" rIns="91401" bIns="45688" anchor="ctr" anchorCtr="0">
            <a:noAutofit/>
          </a:bodyPr>
          <a:lstStyle/>
          <a:p>
            <a:pPr lvl="0" algn="ctr"/>
            <a:endParaRPr lang="en-IN" sz="1799" b="1">
              <a:solidFill>
                <a:schemeClr val="dk1"/>
              </a:solidFill>
              <a:latin typeface="Arial"/>
              <a:cs typeface="Arial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D347684-0C18-C665-0F63-2A5126EA4DCC}"/>
              </a:ext>
            </a:extLst>
          </p:cNvPr>
          <p:cNvSpPr/>
          <p:nvPr userDrawn="1"/>
        </p:nvSpPr>
        <p:spPr>
          <a:xfrm rot="2251815">
            <a:off x="6262759" y="870642"/>
            <a:ext cx="596337" cy="598268"/>
          </a:xfrm>
          <a:custGeom>
            <a:avLst/>
            <a:gdLst>
              <a:gd name="connsiteX0" fmla="*/ 111066 w 111795"/>
              <a:gd name="connsiteY0" fmla="*/ 65900 h 112157"/>
              <a:gd name="connsiteX1" fmla="*/ 54106 w 111795"/>
              <a:gd name="connsiteY1" fmla="*/ 82 h 112157"/>
              <a:gd name="connsiteX2" fmla="*/ 4 w 111795"/>
              <a:gd name="connsiteY2" fmla="*/ 56946 h 112157"/>
              <a:gd name="connsiteX3" fmla="*/ 51439 w 111795"/>
              <a:gd name="connsiteY3" fmla="*/ 112001 h 112157"/>
              <a:gd name="connsiteX4" fmla="*/ 110970 w 111795"/>
              <a:gd name="connsiteY4" fmla="*/ 65900 h 112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795" h="112157">
                <a:moveTo>
                  <a:pt x="111066" y="65900"/>
                </a:moveTo>
                <a:cubicBezTo>
                  <a:pt x="116781" y="32943"/>
                  <a:pt x="88110" y="-1918"/>
                  <a:pt x="54106" y="82"/>
                </a:cubicBezTo>
                <a:cubicBezTo>
                  <a:pt x="25245" y="1797"/>
                  <a:pt x="-377" y="28086"/>
                  <a:pt x="4" y="56946"/>
                </a:cubicBezTo>
                <a:cubicBezTo>
                  <a:pt x="385" y="84474"/>
                  <a:pt x="24007" y="109810"/>
                  <a:pt x="51439" y="112001"/>
                </a:cubicBezTo>
                <a:cubicBezTo>
                  <a:pt x="78871" y="114192"/>
                  <a:pt x="106303" y="93046"/>
                  <a:pt x="110970" y="6590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5"/>
              </a:gs>
              <a:gs pos="85000">
                <a:schemeClr val="tx2"/>
              </a:gs>
              <a:gs pos="100000">
                <a:schemeClr val="tx2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01" tIns="45688" rIns="91401" bIns="45688" anchor="ctr" anchorCtr="0">
            <a:noAutofit/>
          </a:bodyPr>
          <a:lstStyle/>
          <a:p>
            <a:pPr lvl="0" algn="ctr"/>
            <a:endParaRPr lang="en-IN" sz="1799" b="1">
              <a:solidFill>
                <a:schemeClr val="dk1"/>
              </a:solidFill>
              <a:latin typeface="Arial"/>
              <a:cs typeface="Arial"/>
            </a:endParaRPr>
          </a:p>
        </p:txBody>
      </p:sp>
      <p:grpSp>
        <p:nvGrpSpPr>
          <p:cNvPr id="12" name="Graphic 7">
            <a:extLst>
              <a:ext uri="{FF2B5EF4-FFF2-40B4-BE49-F238E27FC236}">
                <a16:creationId xmlns:a16="http://schemas.microsoft.com/office/drawing/2014/main" id="{ADAFD1FE-F355-BF6C-1078-C143A5105206}"/>
              </a:ext>
            </a:extLst>
          </p:cNvPr>
          <p:cNvGrpSpPr/>
          <p:nvPr userDrawn="1"/>
        </p:nvGrpSpPr>
        <p:grpSpPr>
          <a:xfrm rot="2251815">
            <a:off x="9694771" y="2158266"/>
            <a:ext cx="229141" cy="230667"/>
            <a:chOff x="-6522148" y="-1429703"/>
            <a:chExt cx="42957" cy="43243"/>
          </a:xfrm>
          <a:solidFill>
            <a:srgbClr val="FFFFFF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6E09D8D-24E3-FA90-8145-F3CF06E3E2D6}"/>
                </a:ext>
              </a:extLst>
            </p:cNvPr>
            <p:cNvSpPr/>
            <p:nvPr/>
          </p:nvSpPr>
          <p:spPr>
            <a:xfrm>
              <a:off x="-6504146" y="-1429703"/>
              <a:ext cx="7048" cy="43243"/>
            </a:xfrm>
            <a:custGeom>
              <a:avLst/>
              <a:gdLst>
                <a:gd name="connsiteX0" fmla="*/ 3524 w 7048"/>
                <a:gd name="connsiteY0" fmla="*/ 43148 h 43243"/>
                <a:gd name="connsiteX1" fmla="*/ 0 w 7048"/>
                <a:gd name="connsiteY1" fmla="*/ 39529 h 43243"/>
                <a:gd name="connsiteX2" fmla="*/ 0 w 7048"/>
                <a:gd name="connsiteY2" fmla="*/ 3620 h 43243"/>
                <a:gd name="connsiteX3" fmla="*/ 3524 w 7048"/>
                <a:gd name="connsiteY3" fmla="*/ 0 h 43243"/>
                <a:gd name="connsiteX4" fmla="*/ 7048 w 7048"/>
                <a:gd name="connsiteY4" fmla="*/ 3620 h 43243"/>
                <a:gd name="connsiteX5" fmla="*/ 7048 w 7048"/>
                <a:gd name="connsiteY5" fmla="*/ 39624 h 43243"/>
                <a:gd name="connsiteX6" fmla="*/ 3524 w 7048"/>
                <a:gd name="connsiteY6" fmla="*/ 43244 h 43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48" h="43243">
                  <a:moveTo>
                    <a:pt x="3524" y="43148"/>
                  </a:moveTo>
                  <a:cubicBezTo>
                    <a:pt x="1524" y="43148"/>
                    <a:pt x="0" y="41529"/>
                    <a:pt x="0" y="39529"/>
                  </a:cubicBezTo>
                  <a:lnTo>
                    <a:pt x="0" y="3620"/>
                  </a:lnTo>
                  <a:cubicBezTo>
                    <a:pt x="0" y="1619"/>
                    <a:pt x="1619" y="0"/>
                    <a:pt x="3524" y="0"/>
                  </a:cubicBezTo>
                  <a:cubicBezTo>
                    <a:pt x="5429" y="0"/>
                    <a:pt x="7048" y="1619"/>
                    <a:pt x="7048" y="3620"/>
                  </a:cubicBezTo>
                  <a:lnTo>
                    <a:pt x="7048" y="39624"/>
                  </a:lnTo>
                  <a:cubicBezTo>
                    <a:pt x="7048" y="41624"/>
                    <a:pt x="5429" y="43244"/>
                    <a:pt x="3524" y="43244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0934CB1-65F7-D11E-43D9-DCF56F5DB34A}"/>
                </a:ext>
              </a:extLst>
            </p:cNvPr>
            <p:cNvSpPr/>
            <p:nvPr/>
          </p:nvSpPr>
          <p:spPr>
            <a:xfrm>
              <a:off x="-6522148" y="-1411796"/>
              <a:ext cx="42957" cy="7239"/>
            </a:xfrm>
            <a:custGeom>
              <a:avLst/>
              <a:gdLst>
                <a:gd name="connsiteX0" fmla="*/ 39433 w 42957"/>
                <a:gd name="connsiteY0" fmla="*/ 7239 h 7239"/>
                <a:gd name="connsiteX1" fmla="*/ 3524 w 42957"/>
                <a:gd name="connsiteY1" fmla="*/ 7239 h 7239"/>
                <a:gd name="connsiteX2" fmla="*/ 0 w 42957"/>
                <a:gd name="connsiteY2" fmla="*/ 3620 h 7239"/>
                <a:gd name="connsiteX3" fmla="*/ 3524 w 42957"/>
                <a:gd name="connsiteY3" fmla="*/ 0 h 7239"/>
                <a:gd name="connsiteX4" fmla="*/ 39433 w 42957"/>
                <a:gd name="connsiteY4" fmla="*/ 0 h 7239"/>
                <a:gd name="connsiteX5" fmla="*/ 42958 w 42957"/>
                <a:gd name="connsiteY5" fmla="*/ 3620 h 7239"/>
                <a:gd name="connsiteX6" fmla="*/ 39433 w 42957"/>
                <a:gd name="connsiteY6" fmla="*/ 7239 h 7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957" h="7239">
                  <a:moveTo>
                    <a:pt x="39433" y="7239"/>
                  </a:moveTo>
                  <a:lnTo>
                    <a:pt x="3524" y="7239"/>
                  </a:lnTo>
                  <a:cubicBezTo>
                    <a:pt x="1524" y="7239"/>
                    <a:pt x="0" y="5620"/>
                    <a:pt x="0" y="3620"/>
                  </a:cubicBezTo>
                  <a:cubicBezTo>
                    <a:pt x="0" y="1619"/>
                    <a:pt x="1619" y="0"/>
                    <a:pt x="3524" y="0"/>
                  </a:cubicBezTo>
                  <a:lnTo>
                    <a:pt x="39433" y="0"/>
                  </a:lnTo>
                  <a:cubicBezTo>
                    <a:pt x="41434" y="0"/>
                    <a:pt x="42958" y="1619"/>
                    <a:pt x="42958" y="3620"/>
                  </a:cubicBezTo>
                  <a:cubicBezTo>
                    <a:pt x="42958" y="5620"/>
                    <a:pt x="41338" y="7239"/>
                    <a:pt x="39433" y="7239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grpSp>
        <p:nvGrpSpPr>
          <p:cNvPr id="18" name="Graphic 7">
            <a:extLst>
              <a:ext uri="{FF2B5EF4-FFF2-40B4-BE49-F238E27FC236}">
                <a16:creationId xmlns:a16="http://schemas.microsoft.com/office/drawing/2014/main" id="{69B8B467-83D9-9DF3-712D-9043295FE7B5}"/>
              </a:ext>
            </a:extLst>
          </p:cNvPr>
          <p:cNvGrpSpPr/>
          <p:nvPr userDrawn="1"/>
        </p:nvGrpSpPr>
        <p:grpSpPr>
          <a:xfrm rot="2251815">
            <a:off x="7276963" y="1398612"/>
            <a:ext cx="229648" cy="230160"/>
            <a:chOff x="-6968395" y="-1266539"/>
            <a:chExt cx="43052" cy="43148"/>
          </a:xfrm>
          <a:solidFill>
            <a:srgbClr val="FFFFFF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E178C25-13D4-E28D-1E68-0D15E71FA50B}"/>
                </a:ext>
              </a:extLst>
            </p:cNvPr>
            <p:cNvSpPr/>
            <p:nvPr/>
          </p:nvSpPr>
          <p:spPr>
            <a:xfrm>
              <a:off x="-6950488" y="-1266539"/>
              <a:ext cx="7048" cy="43148"/>
            </a:xfrm>
            <a:custGeom>
              <a:avLst/>
              <a:gdLst>
                <a:gd name="connsiteX0" fmla="*/ 3524 w 7048"/>
                <a:gd name="connsiteY0" fmla="*/ 43148 h 43148"/>
                <a:gd name="connsiteX1" fmla="*/ 0 w 7048"/>
                <a:gd name="connsiteY1" fmla="*/ 39529 h 43148"/>
                <a:gd name="connsiteX2" fmla="*/ 0 w 7048"/>
                <a:gd name="connsiteY2" fmla="*/ 3620 h 43148"/>
                <a:gd name="connsiteX3" fmla="*/ 3524 w 7048"/>
                <a:gd name="connsiteY3" fmla="*/ 0 h 43148"/>
                <a:gd name="connsiteX4" fmla="*/ 7049 w 7048"/>
                <a:gd name="connsiteY4" fmla="*/ 3620 h 43148"/>
                <a:gd name="connsiteX5" fmla="*/ 7049 w 7048"/>
                <a:gd name="connsiteY5" fmla="*/ 39529 h 43148"/>
                <a:gd name="connsiteX6" fmla="*/ 3524 w 7048"/>
                <a:gd name="connsiteY6" fmla="*/ 43148 h 43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48" h="43148">
                  <a:moveTo>
                    <a:pt x="3524" y="43148"/>
                  </a:moveTo>
                  <a:cubicBezTo>
                    <a:pt x="1524" y="43148"/>
                    <a:pt x="0" y="41529"/>
                    <a:pt x="0" y="39529"/>
                  </a:cubicBezTo>
                  <a:lnTo>
                    <a:pt x="0" y="3620"/>
                  </a:lnTo>
                  <a:cubicBezTo>
                    <a:pt x="0" y="1619"/>
                    <a:pt x="1619" y="0"/>
                    <a:pt x="3524" y="0"/>
                  </a:cubicBezTo>
                  <a:cubicBezTo>
                    <a:pt x="5429" y="0"/>
                    <a:pt x="7049" y="1619"/>
                    <a:pt x="7049" y="3620"/>
                  </a:cubicBezTo>
                  <a:lnTo>
                    <a:pt x="7049" y="39529"/>
                  </a:lnTo>
                  <a:cubicBezTo>
                    <a:pt x="7049" y="41529"/>
                    <a:pt x="5429" y="43148"/>
                    <a:pt x="3524" y="4314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89F621D-9874-FD12-B9B3-172645FFBF95}"/>
                </a:ext>
              </a:extLst>
            </p:cNvPr>
            <p:cNvSpPr/>
            <p:nvPr/>
          </p:nvSpPr>
          <p:spPr>
            <a:xfrm>
              <a:off x="-6968395" y="-1248632"/>
              <a:ext cx="43052" cy="7239"/>
            </a:xfrm>
            <a:custGeom>
              <a:avLst/>
              <a:gdLst>
                <a:gd name="connsiteX0" fmla="*/ 39433 w 43052"/>
                <a:gd name="connsiteY0" fmla="*/ 7239 h 7239"/>
                <a:gd name="connsiteX1" fmla="*/ 3524 w 43052"/>
                <a:gd name="connsiteY1" fmla="*/ 7239 h 7239"/>
                <a:gd name="connsiteX2" fmla="*/ 0 w 43052"/>
                <a:gd name="connsiteY2" fmla="*/ 3619 h 7239"/>
                <a:gd name="connsiteX3" fmla="*/ 3524 w 43052"/>
                <a:gd name="connsiteY3" fmla="*/ 0 h 7239"/>
                <a:gd name="connsiteX4" fmla="*/ 39433 w 43052"/>
                <a:gd name="connsiteY4" fmla="*/ 0 h 7239"/>
                <a:gd name="connsiteX5" fmla="*/ 43053 w 43052"/>
                <a:gd name="connsiteY5" fmla="*/ 3619 h 7239"/>
                <a:gd name="connsiteX6" fmla="*/ 39433 w 43052"/>
                <a:gd name="connsiteY6" fmla="*/ 7239 h 7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052" h="7239">
                  <a:moveTo>
                    <a:pt x="39433" y="7239"/>
                  </a:moveTo>
                  <a:lnTo>
                    <a:pt x="3524" y="7239"/>
                  </a:lnTo>
                  <a:cubicBezTo>
                    <a:pt x="1524" y="7239"/>
                    <a:pt x="0" y="5620"/>
                    <a:pt x="0" y="3619"/>
                  </a:cubicBezTo>
                  <a:cubicBezTo>
                    <a:pt x="0" y="1619"/>
                    <a:pt x="1619" y="0"/>
                    <a:pt x="3524" y="0"/>
                  </a:cubicBezTo>
                  <a:lnTo>
                    <a:pt x="39433" y="0"/>
                  </a:lnTo>
                  <a:cubicBezTo>
                    <a:pt x="41434" y="0"/>
                    <a:pt x="43053" y="1619"/>
                    <a:pt x="43053" y="3619"/>
                  </a:cubicBezTo>
                  <a:cubicBezTo>
                    <a:pt x="43053" y="5620"/>
                    <a:pt x="41434" y="7239"/>
                    <a:pt x="39433" y="7239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0740B4D4-AAE6-45CA-8CA7-395F47B201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39400" y="292612"/>
            <a:ext cx="1445343" cy="1295577"/>
          </a:xfrm>
          <a:prstGeom prst="rect">
            <a:avLst/>
          </a:prstGeom>
        </p:spPr>
      </p:pic>
      <p:grpSp>
        <p:nvGrpSpPr>
          <p:cNvPr id="50" name="Group 49">
            <a:extLst>
              <a:ext uri="{FF2B5EF4-FFF2-40B4-BE49-F238E27FC236}">
                <a16:creationId xmlns:a16="http://schemas.microsoft.com/office/drawing/2014/main" id="{08CF6508-3746-14B1-56F9-237BC4058ECC}"/>
              </a:ext>
            </a:extLst>
          </p:cNvPr>
          <p:cNvGrpSpPr/>
          <p:nvPr userDrawn="1"/>
        </p:nvGrpSpPr>
        <p:grpSpPr>
          <a:xfrm>
            <a:off x="-641623" y="140212"/>
            <a:ext cx="10030474" cy="7194846"/>
            <a:chOff x="-641623" y="140212"/>
            <a:chExt cx="10030474" cy="7194846"/>
          </a:xfrm>
        </p:grpSpPr>
        <p:pic>
          <p:nvPicPr>
            <p:cNvPr id="25" name="Graphic 24">
              <a:extLst>
                <a:ext uri="{FF2B5EF4-FFF2-40B4-BE49-F238E27FC236}">
                  <a16:creationId xmlns:a16="http://schemas.microsoft.com/office/drawing/2014/main" id="{25F072F4-A9DC-2D9B-1335-5FBB516FFAE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47971" y="140212"/>
              <a:ext cx="1143000" cy="152400"/>
            </a:xfrm>
            <a:prstGeom prst="rect">
              <a:avLst/>
            </a:prstGeom>
          </p:spPr>
        </p:pic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9F1F286A-34DC-DA52-5D2A-AE06C55C03D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245851" y="6598885"/>
              <a:ext cx="1143000" cy="152400"/>
            </a:xfrm>
            <a:prstGeom prst="rect">
              <a:avLst/>
            </a:prstGeom>
          </p:spPr>
        </p:pic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3486004-6B50-A830-D158-45F6EAFCCAEB}"/>
                </a:ext>
              </a:extLst>
            </p:cNvPr>
            <p:cNvGrpSpPr/>
            <p:nvPr userDrawn="1"/>
          </p:nvGrpSpPr>
          <p:grpSpPr>
            <a:xfrm>
              <a:off x="247971" y="5864828"/>
              <a:ext cx="1508370" cy="1470230"/>
              <a:chOff x="247971" y="5864828"/>
              <a:chExt cx="1508370" cy="1470230"/>
            </a:xfrm>
          </p:grpSpPr>
          <p:grpSp>
            <p:nvGrpSpPr>
              <p:cNvPr id="30" name="Graphic 27">
                <a:extLst>
                  <a:ext uri="{FF2B5EF4-FFF2-40B4-BE49-F238E27FC236}">
                    <a16:creationId xmlns:a16="http://schemas.microsoft.com/office/drawing/2014/main" id="{9B2CC37D-195E-A053-D014-3E41ED1E9CE6}"/>
                  </a:ext>
                </a:extLst>
              </p:cNvPr>
              <p:cNvGrpSpPr/>
              <p:nvPr userDrawn="1"/>
            </p:nvGrpSpPr>
            <p:grpSpPr>
              <a:xfrm>
                <a:off x="247971" y="5864828"/>
                <a:ext cx="1127872" cy="1127873"/>
                <a:chOff x="247971" y="5864828"/>
                <a:chExt cx="1127872" cy="1127873"/>
              </a:xfrm>
            </p:grpSpPr>
            <p:sp>
              <p:nvSpPr>
                <p:cNvPr id="31" name="Freeform: Shape 30">
                  <a:extLst>
                    <a:ext uri="{FF2B5EF4-FFF2-40B4-BE49-F238E27FC236}">
                      <a16:creationId xmlns:a16="http://schemas.microsoft.com/office/drawing/2014/main" id="{6EB3C9EC-C70C-23F9-12B8-0A854ABF3065}"/>
                    </a:ext>
                  </a:extLst>
                </p:cNvPr>
                <p:cNvSpPr/>
                <p:nvPr/>
              </p:nvSpPr>
              <p:spPr>
                <a:xfrm>
                  <a:off x="247971" y="6992701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3" name="Freeform: Shape 32">
                  <a:extLst>
                    <a:ext uri="{FF2B5EF4-FFF2-40B4-BE49-F238E27FC236}">
                      <a16:creationId xmlns:a16="http://schemas.microsoft.com/office/drawing/2014/main" id="{6C39C61A-1BFE-4599-FE8A-1342294E6937}"/>
                    </a:ext>
                  </a:extLst>
                </p:cNvPr>
                <p:cNvSpPr/>
                <p:nvPr/>
              </p:nvSpPr>
              <p:spPr>
                <a:xfrm>
                  <a:off x="247971" y="6890085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4" name="Freeform: Shape 33">
                  <a:extLst>
                    <a:ext uri="{FF2B5EF4-FFF2-40B4-BE49-F238E27FC236}">
                      <a16:creationId xmlns:a16="http://schemas.microsoft.com/office/drawing/2014/main" id="{8C6DD1F1-3899-8DA1-FE8E-5E42E0688B81}"/>
                    </a:ext>
                  </a:extLst>
                </p:cNvPr>
                <p:cNvSpPr/>
                <p:nvPr/>
              </p:nvSpPr>
              <p:spPr>
                <a:xfrm>
                  <a:off x="247971" y="6787620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5" name="Freeform: Shape 34">
                  <a:extLst>
                    <a:ext uri="{FF2B5EF4-FFF2-40B4-BE49-F238E27FC236}">
                      <a16:creationId xmlns:a16="http://schemas.microsoft.com/office/drawing/2014/main" id="{7550B547-EEFD-F7B0-815A-221B7098728F}"/>
                    </a:ext>
                  </a:extLst>
                </p:cNvPr>
                <p:cNvSpPr/>
                <p:nvPr/>
              </p:nvSpPr>
              <p:spPr>
                <a:xfrm>
                  <a:off x="247971" y="6685003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6" name="Freeform: Shape 35">
                  <a:extLst>
                    <a:ext uri="{FF2B5EF4-FFF2-40B4-BE49-F238E27FC236}">
                      <a16:creationId xmlns:a16="http://schemas.microsoft.com/office/drawing/2014/main" id="{ED6FDF31-4BA1-0469-6B49-F4456482357B}"/>
                    </a:ext>
                  </a:extLst>
                </p:cNvPr>
                <p:cNvSpPr/>
                <p:nvPr/>
              </p:nvSpPr>
              <p:spPr>
                <a:xfrm>
                  <a:off x="247971" y="6582538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7" name="Freeform: Shape 36">
                  <a:extLst>
                    <a:ext uri="{FF2B5EF4-FFF2-40B4-BE49-F238E27FC236}">
                      <a16:creationId xmlns:a16="http://schemas.microsoft.com/office/drawing/2014/main" id="{7BA3DA44-9841-E02F-9FEE-7EB4D3EF0002}"/>
                    </a:ext>
                  </a:extLst>
                </p:cNvPr>
                <p:cNvSpPr/>
                <p:nvPr/>
              </p:nvSpPr>
              <p:spPr>
                <a:xfrm>
                  <a:off x="247971" y="6480073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8" name="Freeform: Shape 37">
                  <a:extLst>
                    <a:ext uri="{FF2B5EF4-FFF2-40B4-BE49-F238E27FC236}">
                      <a16:creationId xmlns:a16="http://schemas.microsoft.com/office/drawing/2014/main" id="{CD155751-8D19-3837-ECF9-037395F3E90D}"/>
                    </a:ext>
                  </a:extLst>
                </p:cNvPr>
                <p:cNvSpPr/>
                <p:nvPr/>
              </p:nvSpPr>
              <p:spPr>
                <a:xfrm>
                  <a:off x="247971" y="6377456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9" name="Freeform: Shape 38">
                  <a:extLst>
                    <a:ext uri="{FF2B5EF4-FFF2-40B4-BE49-F238E27FC236}">
                      <a16:creationId xmlns:a16="http://schemas.microsoft.com/office/drawing/2014/main" id="{613ECEFC-8398-C14E-3E6F-811F50783C62}"/>
                    </a:ext>
                  </a:extLst>
                </p:cNvPr>
                <p:cNvSpPr/>
                <p:nvPr/>
              </p:nvSpPr>
              <p:spPr>
                <a:xfrm>
                  <a:off x="247971" y="6274991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40" name="Freeform: Shape 39">
                  <a:extLst>
                    <a:ext uri="{FF2B5EF4-FFF2-40B4-BE49-F238E27FC236}">
                      <a16:creationId xmlns:a16="http://schemas.microsoft.com/office/drawing/2014/main" id="{4C182147-FE7F-95F9-FC15-8015C6365629}"/>
                    </a:ext>
                  </a:extLst>
                </p:cNvPr>
                <p:cNvSpPr/>
                <p:nvPr/>
              </p:nvSpPr>
              <p:spPr>
                <a:xfrm>
                  <a:off x="247971" y="6172375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41" name="Freeform: Shape 40">
                  <a:extLst>
                    <a:ext uri="{FF2B5EF4-FFF2-40B4-BE49-F238E27FC236}">
                      <a16:creationId xmlns:a16="http://schemas.microsoft.com/office/drawing/2014/main" id="{D7A4A8A9-5099-CA8B-4908-BC3A517D0FFF}"/>
                    </a:ext>
                  </a:extLst>
                </p:cNvPr>
                <p:cNvSpPr/>
                <p:nvPr/>
              </p:nvSpPr>
              <p:spPr>
                <a:xfrm>
                  <a:off x="247971" y="6069910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42" name="Freeform: Shape 41">
                  <a:extLst>
                    <a:ext uri="{FF2B5EF4-FFF2-40B4-BE49-F238E27FC236}">
                      <a16:creationId xmlns:a16="http://schemas.microsoft.com/office/drawing/2014/main" id="{4138EBFB-2C54-959A-D22A-13A93E360AE6}"/>
                    </a:ext>
                  </a:extLst>
                </p:cNvPr>
                <p:cNvSpPr/>
                <p:nvPr/>
              </p:nvSpPr>
              <p:spPr>
                <a:xfrm>
                  <a:off x="247971" y="5967293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43" name="Freeform: Shape 42">
                  <a:extLst>
                    <a:ext uri="{FF2B5EF4-FFF2-40B4-BE49-F238E27FC236}">
                      <a16:creationId xmlns:a16="http://schemas.microsoft.com/office/drawing/2014/main" id="{F03A3AA1-BEB0-6B87-D13D-9D5227FE7F06}"/>
                    </a:ext>
                  </a:extLst>
                </p:cNvPr>
                <p:cNvSpPr/>
                <p:nvPr/>
              </p:nvSpPr>
              <p:spPr>
                <a:xfrm>
                  <a:off x="247971" y="5864828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0D98C64A-1F40-9288-0386-46FB713ACD7B}"/>
                  </a:ext>
                </a:extLst>
              </p:cNvPr>
              <p:cNvSpPr/>
              <p:nvPr userDrawn="1"/>
            </p:nvSpPr>
            <p:spPr>
              <a:xfrm rot="16200000">
                <a:off x="593809" y="6172526"/>
                <a:ext cx="1162532" cy="1162532"/>
              </a:xfrm>
              <a:custGeom>
                <a:avLst/>
                <a:gdLst>
                  <a:gd name="connsiteX0" fmla="*/ 0 w 1162532"/>
                  <a:gd name="connsiteY0" fmla="*/ 0 h 1162532"/>
                  <a:gd name="connsiteX1" fmla="*/ 1162533 w 1162532"/>
                  <a:gd name="connsiteY1" fmla="*/ 0 h 1162532"/>
                  <a:gd name="connsiteX2" fmla="*/ 1162533 w 1162532"/>
                  <a:gd name="connsiteY2" fmla="*/ 1162533 h 1162532"/>
                  <a:gd name="connsiteX3" fmla="*/ 0 w 1162532"/>
                  <a:gd name="connsiteY3" fmla="*/ 1162533 h 1162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2532" h="1162532">
                    <a:moveTo>
                      <a:pt x="0" y="0"/>
                    </a:moveTo>
                    <a:lnTo>
                      <a:pt x="1162533" y="0"/>
                    </a:lnTo>
                    <a:lnTo>
                      <a:pt x="1162533" y="1162533"/>
                    </a:lnTo>
                    <a:lnTo>
                      <a:pt x="0" y="1162533"/>
                    </a:lnTo>
                    <a:close/>
                  </a:path>
                </a:pathLst>
              </a:custGeom>
              <a:noFill/>
              <a:ln w="15050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</p:grpSp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02F795D5-E36F-932A-CB4F-19AF368A16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746589" y="2270102"/>
              <a:ext cx="1411569" cy="1411569"/>
            </a:xfrm>
            <a:prstGeom prst="rect">
              <a:avLst/>
            </a:prstGeom>
          </p:spPr>
        </p:pic>
        <p:pic>
          <p:nvPicPr>
            <p:cNvPr id="47" name="Graphic 46">
              <a:extLst>
                <a:ext uri="{FF2B5EF4-FFF2-40B4-BE49-F238E27FC236}">
                  <a16:creationId xmlns:a16="http://schemas.microsoft.com/office/drawing/2014/main" id="{E22E139A-BE66-D2B0-C249-D801941A96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641623" y="640010"/>
              <a:ext cx="1283245" cy="12832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95371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777930-B520-062D-1563-29EEA7552237}"/>
              </a:ext>
            </a:extLst>
          </p:cNvPr>
          <p:cNvSpPr/>
          <p:nvPr userDrawn="1"/>
        </p:nvSpPr>
        <p:spPr>
          <a:xfrm flipH="1"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33000">
                <a:schemeClr val="accent5"/>
              </a:gs>
              <a:gs pos="85000">
                <a:schemeClr val="tx2"/>
              </a:gs>
              <a:gs pos="100000">
                <a:schemeClr val="tx2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01" tIns="45688" rIns="91401" bIns="45688" anchor="ctr" anchorCtr="0">
            <a:noAutofit/>
          </a:bodyPr>
          <a:lstStyle/>
          <a:p>
            <a:pPr lvl="0" algn="ctr"/>
            <a:endParaRPr lang="en-IN" sz="1799" b="1">
              <a:solidFill>
                <a:schemeClr val="dk1"/>
              </a:solidFill>
              <a:latin typeface="Arial"/>
              <a:cs typeface="Arial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9E6528-1C2C-5E09-9A95-87876E82D022}"/>
              </a:ext>
            </a:extLst>
          </p:cNvPr>
          <p:cNvSpPr/>
          <p:nvPr userDrawn="1"/>
        </p:nvSpPr>
        <p:spPr>
          <a:xfrm>
            <a:off x="0" y="1233715"/>
            <a:ext cx="12192000" cy="5624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C10E54BB-D4B2-6701-A4F9-267AA2CD82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2598" y="205749"/>
            <a:ext cx="788155" cy="702802"/>
          </a:xfrm>
          <a:prstGeom prst="rect">
            <a:avLst/>
          </a:prstGeom>
        </p:spPr>
      </p:pic>
      <p:grpSp>
        <p:nvGrpSpPr>
          <p:cNvPr id="49" name="Group 48">
            <a:extLst>
              <a:ext uri="{FF2B5EF4-FFF2-40B4-BE49-F238E27FC236}">
                <a16:creationId xmlns:a16="http://schemas.microsoft.com/office/drawing/2014/main" id="{FDC51BB5-1D47-D525-F9BC-2D2C3293A19A}"/>
              </a:ext>
            </a:extLst>
          </p:cNvPr>
          <p:cNvGrpSpPr/>
          <p:nvPr userDrawn="1"/>
        </p:nvGrpSpPr>
        <p:grpSpPr>
          <a:xfrm>
            <a:off x="-482061" y="66574"/>
            <a:ext cx="11332790" cy="1707276"/>
            <a:chOff x="-482061" y="66574"/>
            <a:chExt cx="11332790" cy="1707276"/>
          </a:xfrm>
        </p:grpSpPr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64A734D9-8E92-03B8-1A3F-09FC800F620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6797" y="66574"/>
              <a:ext cx="944628" cy="125950"/>
            </a:xfrm>
            <a:prstGeom prst="rect">
              <a:avLst/>
            </a:prstGeom>
          </p:spPr>
        </p:pic>
        <p:pic>
          <p:nvPicPr>
            <p:cNvPr id="21" name="Graphic 20">
              <a:extLst>
                <a:ext uri="{FF2B5EF4-FFF2-40B4-BE49-F238E27FC236}">
                  <a16:creationId xmlns:a16="http://schemas.microsoft.com/office/drawing/2014/main" id="{2BBC0F2D-AEC3-E246-D3CF-AC4E90B29C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482061" y="134797"/>
              <a:ext cx="964121" cy="964121"/>
            </a:xfrm>
            <a:prstGeom prst="rect">
              <a:avLst/>
            </a:prstGeom>
          </p:spPr>
        </p:pic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7FF02263-DD86-DD58-EFCF-A1E66C374BEB}"/>
                </a:ext>
              </a:extLst>
            </p:cNvPr>
            <p:cNvGrpSpPr/>
            <p:nvPr userDrawn="1"/>
          </p:nvGrpSpPr>
          <p:grpSpPr>
            <a:xfrm>
              <a:off x="9604143" y="558784"/>
              <a:ext cx="1246586" cy="1215066"/>
              <a:chOff x="247971" y="5864828"/>
              <a:chExt cx="1508370" cy="1470230"/>
            </a:xfrm>
          </p:grpSpPr>
          <p:grpSp>
            <p:nvGrpSpPr>
              <p:cNvPr id="35" name="Graphic 27">
                <a:extLst>
                  <a:ext uri="{FF2B5EF4-FFF2-40B4-BE49-F238E27FC236}">
                    <a16:creationId xmlns:a16="http://schemas.microsoft.com/office/drawing/2014/main" id="{98F0572C-594F-1C7D-5E04-7656AA1578B6}"/>
                  </a:ext>
                </a:extLst>
              </p:cNvPr>
              <p:cNvGrpSpPr/>
              <p:nvPr userDrawn="1"/>
            </p:nvGrpSpPr>
            <p:grpSpPr>
              <a:xfrm>
                <a:off x="247971" y="5864828"/>
                <a:ext cx="1127872" cy="1127873"/>
                <a:chOff x="247971" y="5864828"/>
                <a:chExt cx="1127872" cy="1127873"/>
              </a:xfrm>
            </p:grpSpPr>
            <p:sp>
              <p:nvSpPr>
                <p:cNvPr id="37" name="Freeform: Shape 36">
                  <a:extLst>
                    <a:ext uri="{FF2B5EF4-FFF2-40B4-BE49-F238E27FC236}">
                      <a16:creationId xmlns:a16="http://schemas.microsoft.com/office/drawing/2014/main" id="{3F233AB9-2CC6-2D11-A170-789D411ECE0E}"/>
                    </a:ext>
                  </a:extLst>
                </p:cNvPr>
                <p:cNvSpPr/>
                <p:nvPr/>
              </p:nvSpPr>
              <p:spPr>
                <a:xfrm>
                  <a:off x="247971" y="6992701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8" name="Freeform: Shape 37">
                  <a:extLst>
                    <a:ext uri="{FF2B5EF4-FFF2-40B4-BE49-F238E27FC236}">
                      <a16:creationId xmlns:a16="http://schemas.microsoft.com/office/drawing/2014/main" id="{F4076A67-CB8D-459F-A577-7973720CAE5B}"/>
                    </a:ext>
                  </a:extLst>
                </p:cNvPr>
                <p:cNvSpPr/>
                <p:nvPr/>
              </p:nvSpPr>
              <p:spPr>
                <a:xfrm>
                  <a:off x="247971" y="6890085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9" name="Freeform: Shape 38">
                  <a:extLst>
                    <a:ext uri="{FF2B5EF4-FFF2-40B4-BE49-F238E27FC236}">
                      <a16:creationId xmlns:a16="http://schemas.microsoft.com/office/drawing/2014/main" id="{A963F4BF-6892-01B6-5C78-4435C0B39EBF}"/>
                    </a:ext>
                  </a:extLst>
                </p:cNvPr>
                <p:cNvSpPr/>
                <p:nvPr/>
              </p:nvSpPr>
              <p:spPr>
                <a:xfrm>
                  <a:off x="247971" y="6787620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40" name="Freeform: Shape 39">
                  <a:extLst>
                    <a:ext uri="{FF2B5EF4-FFF2-40B4-BE49-F238E27FC236}">
                      <a16:creationId xmlns:a16="http://schemas.microsoft.com/office/drawing/2014/main" id="{D33816A1-AACB-A2D5-ABFC-A535CB81B0EE}"/>
                    </a:ext>
                  </a:extLst>
                </p:cNvPr>
                <p:cNvSpPr/>
                <p:nvPr/>
              </p:nvSpPr>
              <p:spPr>
                <a:xfrm>
                  <a:off x="247971" y="6685003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41" name="Freeform: Shape 40">
                  <a:extLst>
                    <a:ext uri="{FF2B5EF4-FFF2-40B4-BE49-F238E27FC236}">
                      <a16:creationId xmlns:a16="http://schemas.microsoft.com/office/drawing/2014/main" id="{38A92BBF-A81D-FC48-4796-6A5CA8124E3B}"/>
                    </a:ext>
                  </a:extLst>
                </p:cNvPr>
                <p:cNvSpPr/>
                <p:nvPr/>
              </p:nvSpPr>
              <p:spPr>
                <a:xfrm>
                  <a:off x="247971" y="6582538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42" name="Freeform: Shape 41">
                  <a:extLst>
                    <a:ext uri="{FF2B5EF4-FFF2-40B4-BE49-F238E27FC236}">
                      <a16:creationId xmlns:a16="http://schemas.microsoft.com/office/drawing/2014/main" id="{DABA9EE7-61AD-D656-FEBE-135810E9823A}"/>
                    </a:ext>
                  </a:extLst>
                </p:cNvPr>
                <p:cNvSpPr/>
                <p:nvPr/>
              </p:nvSpPr>
              <p:spPr>
                <a:xfrm>
                  <a:off x="247971" y="6480073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43" name="Freeform: Shape 42">
                  <a:extLst>
                    <a:ext uri="{FF2B5EF4-FFF2-40B4-BE49-F238E27FC236}">
                      <a16:creationId xmlns:a16="http://schemas.microsoft.com/office/drawing/2014/main" id="{CD66EF69-71ED-AC05-F270-8DABD9B40B9A}"/>
                    </a:ext>
                  </a:extLst>
                </p:cNvPr>
                <p:cNvSpPr/>
                <p:nvPr/>
              </p:nvSpPr>
              <p:spPr>
                <a:xfrm>
                  <a:off x="247971" y="6377456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44" name="Freeform: Shape 43">
                  <a:extLst>
                    <a:ext uri="{FF2B5EF4-FFF2-40B4-BE49-F238E27FC236}">
                      <a16:creationId xmlns:a16="http://schemas.microsoft.com/office/drawing/2014/main" id="{D5E0C751-51B7-8381-06F6-39010FCAAD9E}"/>
                    </a:ext>
                  </a:extLst>
                </p:cNvPr>
                <p:cNvSpPr/>
                <p:nvPr/>
              </p:nvSpPr>
              <p:spPr>
                <a:xfrm>
                  <a:off x="247971" y="6274991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45" name="Freeform: Shape 44">
                  <a:extLst>
                    <a:ext uri="{FF2B5EF4-FFF2-40B4-BE49-F238E27FC236}">
                      <a16:creationId xmlns:a16="http://schemas.microsoft.com/office/drawing/2014/main" id="{C3543997-1451-9925-4805-D75698089CC0}"/>
                    </a:ext>
                  </a:extLst>
                </p:cNvPr>
                <p:cNvSpPr/>
                <p:nvPr/>
              </p:nvSpPr>
              <p:spPr>
                <a:xfrm>
                  <a:off x="247971" y="6172375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46" name="Freeform: Shape 45">
                  <a:extLst>
                    <a:ext uri="{FF2B5EF4-FFF2-40B4-BE49-F238E27FC236}">
                      <a16:creationId xmlns:a16="http://schemas.microsoft.com/office/drawing/2014/main" id="{BD97528C-EFDE-8D0C-2562-849B9FBAD725}"/>
                    </a:ext>
                  </a:extLst>
                </p:cNvPr>
                <p:cNvSpPr/>
                <p:nvPr/>
              </p:nvSpPr>
              <p:spPr>
                <a:xfrm>
                  <a:off x="247971" y="6069910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47" name="Freeform: Shape 46">
                  <a:extLst>
                    <a:ext uri="{FF2B5EF4-FFF2-40B4-BE49-F238E27FC236}">
                      <a16:creationId xmlns:a16="http://schemas.microsoft.com/office/drawing/2014/main" id="{9813340E-CEBA-7CA4-7FF8-C75761CE627F}"/>
                    </a:ext>
                  </a:extLst>
                </p:cNvPr>
                <p:cNvSpPr/>
                <p:nvPr/>
              </p:nvSpPr>
              <p:spPr>
                <a:xfrm>
                  <a:off x="247971" y="5967293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48" name="Freeform: Shape 47">
                  <a:extLst>
                    <a:ext uri="{FF2B5EF4-FFF2-40B4-BE49-F238E27FC236}">
                      <a16:creationId xmlns:a16="http://schemas.microsoft.com/office/drawing/2014/main" id="{56CF40DD-F034-424F-4EBC-0B7AE3D46F97}"/>
                    </a:ext>
                  </a:extLst>
                </p:cNvPr>
                <p:cNvSpPr/>
                <p:nvPr/>
              </p:nvSpPr>
              <p:spPr>
                <a:xfrm>
                  <a:off x="247971" y="5864828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6D288BE1-B581-9F72-1FC9-D5A45CE96E4D}"/>
                  </a:ext>
                </a:extLst>
              </p:cNvPr>
              <p:cNvSpPr/>
              <p:nvPr userDrawn="1"/>
            </p:nvSpPr>
            <p:spPr>
              <a:xfrm rot="16200000">
                <a:off x="593809" y="6172526"/>
                <a:ext cx="1162532" cy="1162532"/>
              </a:xfrm>
              <a:custGeom>
                <a:avLst/>
                <a:gdLst>
                  <a:gd name="connsiteX0" fmla="*/ 0 w 1162532"/>
                  <a:gd name="connsiteY0" fmla="*/ 0 h 1162532"/>
                  <a:gd name="connsiteX1" fmla="*/ 1162533 w 1162532"/>
                  <a:gd name="connsiteY1" fmla="*/ 0 h 1162532"/>
                  <a:gd name="connsiteX2" fmla="*/ 1162533 w 1162532"/>
                  <a:gd name="connsiteY2" fmla="*/ 1162533 h 1162532"/>
                  <a:gd name="connsiteX3" fmla="*/ 0 w 1162532"/>
                  <a:gd name="connsiteY3" fmla="*/ 1162533 h 1162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2532" h="1162532">
                    <a:moveTo>
                      <a:pt x="0" y="0"/>
                    </a:moveTo>
                    <a:lnTo>
                      <a:pt x="1162533" y="0"/>
                    </a:lnTo>
                    <a:lnTo>
                      <a:pt x="1162533" y="1162533"/>
                    </a:lnTo>
                    <a:lnTo>
                      <a:pt x="0" y="1162533"/>
                    </a:lnTo>
                    <a:close/>
                  </a:path>
                </a:pathLst>
              </a:custGeom>
              <a:noFill/>
              <a:ln w="15050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7599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9543D46D-B023-E5F4-C06C-A3CCF0C4C7E1}"/>
              </a:ext>
            </a:extLst>
          </p:cNvPr>
          <p:cNvSpPr/>
          <p:nvPr userDrawn="1"/>
        </p:nvSpPr>
        <p:spPr>
          <a:xfrm flipV="1"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9000">
                <a:schemeClr val="accent5"/>
              </a:gs>
              <a:gs pos="100000">
                <a:schemeClr val="tx2"/>
              </a:gs>
            </a:gsLst>
            <a:lin ang="10800000" scaled="0"/>
            <a:tileRect/>
          </a:gradFill>
          <a:ln>
            <a:noFill/>
          </a:ln>
        </p:spPr>
        <p:txBody>
          <a:bodyPr spcFirstLastPara="1" wrap="square" lIns="91401" tIns="45688" rIns="91401" bIns="45688" anchor="ctr" anchorCtr="0">
            <a:noAutofit/>
          </a:bodyPr>
          <a:lstStyle/>
          <a:p>
            <a:pPr lvl="0" algn="ctr"/>
            <a:endParaRPr lang="en-IN" sz="1799" b="1" dirty="0">
              <a:solidFill>
                <a:schemeClr val="dk1"/>
              </a:solidFill>
              <a:latin typeface="Arial"/>
              <a:cs typeface="Arial"/>
            </a:endParaRP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14D26768-C371-9303-B686-AEF92C2084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2598" y="205749"/>
            <a:ext cx="788155" cy="702802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26C34DE7-D16F-0B86-D163-C35D3A6C5BFF}"/>
              </a:ext>
            </a:extLst>
          </p:cNvPr>
          <p:cNvGrpSpPr/>
          <p:nvPr userDrawn="1"/>
        </p:nvGrpSpPr>
        <p:grpSpPr>
          <a:xfrm>
            <a:off x="-641623" y="140212"/>
            <a:ext cx="2032594" cy="1829136"/>
            <a:chOff x="-641623" y="140212"/>
            <a:chExt cx="2032594" cy="1829136"/>
          </a:xfrm>
        </p:grpSpPr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7959CB41-E1F0-DF68-D913-3DF152C855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47971" y="140212"/>
              <a:ext cx="1143000" cy="152400"/>
            </a:xfrm>
            <a:prstGeom prst="rect">
              <a:avLst/>
            </a:prstGeom>
          </p:spPr>
        </p:pic>
        <p:pic>
          <p:nvPicPr>
            <p:cNvPr id="21" name="Graphic 20">
              <a:extLst>
                <a:ext uri="{FF2B5EF4-FFF2-40B4-BE49-F238E27FC236}">
                  <a16:creationId xmlns:a16="http://schemas.microsoft.com/office/drawing/2014/main" id="{6073F25D-05E2-7186-75AD-94CADBCDDBA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641623" y="686103"/>
              <a:ext cx="1283245" cy="1283245"/>
            </a:xfrm>
            <a:prstGeom prst="rect">
              <a:avLst/>
            </a:prstGeom>
          </p:spPr>
        </p:pic>
      </p:grpSp>
      <p:pic>
        <p:nvPicPr>
          <p:cNvPr id="24" name="Graphic 23">
            <a:extLst>
              <a:ext uri="{FF2B5EF4-FFF2-40B4-BE49-F238E27FC236}">
                <a16:creationId xmlns:a16="http://schemas.microsoft.com/office/drawing/2014/main" id="{1B8C744E-68EC-57AC-8157-CB50D15EA1A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08951" y="6608803"/>
            <a:ext cx="1143000" cy="152400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B8F52750-64BA-570E-321A-A2E4C5E83B1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550378" y="6069910"/>
            <a:ext cx="1283245" cy="1283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1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005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5BF2996-9D6F-03CB-4749-5D81B2136B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62598" y="205749"/>
            <a:ext cx="784044" cy="702802"/>
          </a:xfrm>
          <a:prstGeom prst="rect">
            <a:avLst/>
          </a:prstGeom>
        </p:spPr>
      </p:pic>
      <p:grpSp>
        <p:nvGrpSpPr>
          <p:cNvPr id="66" name="Group 65">
            <a:extLst>
              <a:ext uri="{FF2B5EF4-FFF2-40B4-BE49-F238E27FC236}">
                <a16:creationId xmlns:a16="http://schemas.microsoft.com/office/drawing/2014/main" id="{C458B0F7-3EEA-E27C-FEE7-F43D0369B6EB}"/>
              </a:ext>
            </a:extLst>
          </p:cNvPr>
          <p:cNvGrpSpPr/>
          <p:nvPr userDrawn="1"/>
        </p:nvGrpSpPr>
        <p:grpSpPr>
          <a:xfrm>
            <a:off x="-609677" y="-492471"/>
            <a:ext cx="13445412" cy="7983153"/>
            <a:chOff x="-609677" y="-492471"/>
            <a:chExt cx="13445412" cy="7983153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18DDE34E-DB61-05A2-1D24-82483B214705}"/>
                </a:ext>
              </a:extLst>
            </p:cNvPr>
            <p:cNvGrpSpPr/>
            <p:nvPr userDrawn="1"/>
          </p:nvGrpSpPr>
          <p:grpSpPr>
            <a:xfrm>
              <a:off x="-609677" y="-492471"/>
              <a:ext cx="2579526" cy="1265365"/>
              <a:chOff x="-609677" y="-492471"/>
              <a:chExt cx="2579526" cy="1265365"/>
            </a:xfrm>
          </p:grpSpPr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8AE951D6-BBE9-71EB-3F94-682DA6EE9119}"/>
                  </a:ext>
                </a:extLst>
              </p:cNvPr>
              <p:cNvGrpSpPr/>
              <p:nvPr userDrawn="1"/>
            </p:nvGrpSpPr>
            <p:grpSpPr>
              <a:xfrm>
                <a:off x="826850" y="117062"/>
                <a:ext cx="1142999" cy="153447"/>
                <a:chOff x="247971" y="140212"/>
                <a:chExt cx="1142999" cy="153447"/>
              </a:xfrm>
            </p:grpSpPr>
            <p:sp>
              <p:nvSpPr>
                <p:cNvPr id="38" name="Freeform: Shape 37">
                  <a:extLst>
                    <a:ext uri="{FF2B5EF4-FFF2-40B4-BE49-F238E27FC236}">
                      <a16:creationId xmlns:a16="http://schemas.microsoft.com/office/drawing/2014/main" id="{6D318318-73AE-DF03-C864-7EB9BD9052E5}"/>
                    </a:ext>
                  </a:extLst>
                </p:cNvPr>
                <p:cNvSpPr/>
                <p:nvPr/>
              </p:nvSpPr>
              <p:spPr>
                <a:xfrm>
                  <a:off x="1265812" y="140212"/>
                  <a:ext cx="125158" cy="153447"/>
                </a:xfrm>
                <a:custGeom>
                  <a:avLst/>
                  <a:gdLst>
                    <a:gd name="connsiteX0" fmla="*/ 125158 w 125158"/>
                    <a:gd name="connsiteY0" fmla="*/ 0 h 153447"/>
                    <a:gd name="connsiteX1" fmla="*/ 125158 w 125158"/>
                    <a:gd name="connsiteY1" fmla="*/ 153448 h 153447"/>
                    <a:gd name="connsiteX2" fmla="*/ 0 w 125158"/>
                    <a:gd name="connsiteY2" fmla="*/ 76772 h 153447"/>
                    <a:gd name="connsiteX3" fmla="*/ 125158 w 125158"/>
                    <a:gd name="connsiteY3" fmla="*/ 0 h 1534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5158" h="153447">
                      <a:moveTo>
                        <a:pt x="125158" y="0"/>
                      </a:moveTo>
                      <a:lnTo>
                        <a:pt x="125158" y="153448"/>
                      </a:lnTo>
                      <a:lnTo>
                        <a:pt x="0" y="76772"/>
                      </a:lnTo>
                      <a:lnTo>
                        <a:pt x="125158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000">
                      <a:schemeClr val="accent5"/>
                    </a:gs>
                    <a:gs pos="100000">
                      <a:schemeClr val="tx2"/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spcFirstLastPara="1" wrap="square" lIns="91401" tIns="45688" rIns="91401" bIns="45688" anchor="ctr" anchorCtr="0">
                  <a:noAutofit/>
                </a:bodyPr>
                <a:lstStyle/>
                <a:p>
                  <a:pPr lvl="0" algn="ctr"/>
                  <a:endParaRPr lang="en-IN" sz="1799" b="1">
                    <a:solidFill>
                      <a:schemeClr val="dk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9" name="Freeform: Shape 38">
                  <a:extLst>
                    <a:ext uri="{FF2B5EF4-FFF2-40B4-BE49-F238E27FC236}">
                      <a16:creationId xmlns:a16="http://schemas.microsoft.com/office/drawing/2014/main" id="{4927A703-98FF-7213-C177-738D14503327}"/>
                    </a:ext>
                  </a:extLst>
                </p:cNvPr>
                <p:cNvSpPr/>
                <p:nvPr/>
              </p:nvSpPr>
              <p:spPr>
                <a:xfrm>
                  <a:off x="1011304" y="140212"/>
                  <a:ext cx="125253" cy="153447"/>
                </a:xfrm>
                <a:custGeom>
                  <a:avLst/>
                  <a:gdLst>
                    <a:gd name="connsiteX0" fmla="*/ 125254 w 125253"/>
                    <a:gd name="connsiteY0" fmla="*/ 0 h 153447"/>
                    <a:gd name="connsiteX1" fmla="*/ 125254 w 125253"/>
                    <a:gd name="connsiteY1" fmla="*/ 153448 h 153447"/>
                    <a:gd name="connsiteX2" fmla="*/ 0 w 125253"/>
                    <a:gd name="connsiteY2" fmla="*/ 76772 h 153447"/>
                    <a:gd name="connsiteX3" fmla="*/ 125254 w 125253"/>
                    <a:gd name="connsiteY3" fmla="*/ 0 h 1534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5253" h="153447">
                      <a:moveTo>
                        <a:pt x="125254" y="0"/>
                      </a:moveTo>
                      <a:lnTo>
                        <a:pt x="125254" y="153448"/>
                      </a:lnTo>
                      <a:lnTo>
                        <a:pt x="0" y="76772"/>
                      </a:lnTo>
                      <a:lnTo>
                        <a:pt x="12525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000">
                      <a:schemeClr val="accent5"/>
                    </a:gs>
                    <a:gs pos="100000">
                      <a:schemeClr val="tx2"/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spcFirstLastPara="1" wrap="square" lIns="91401" tIns="45688" rIns="91401" bIns="45688" anchor="ctr" anchorCtr="0">
                  <a:noAutofit/>
                </a:bodyPr>
                <a:lstStyle/>
                <a:p>
                  <a:pPr lvl="0" algn="ctr"/>
                  <a:endParaRPr lang="en-IN" sz="1799" b="1">
                    <a:solidFill>
                      <a:schemeClr val="dk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40" name="Freeform: Shape 39">
                  <a:extLst>
                    <a:ext uri="{FF2B5EF4-FFF2-40B4-BE49-F238E27FC236}">
                      <a16:creationId xmlns:a16="http://schemas.microsoft.com/office/drawing/2014/main" id="{7B67917F-7552-E71C-81B7-832937093164}"/>
                    </a:ext>
                  </a:extLst>
                </p:cNvPr>
                <p:cNvSpPr/>
                <p:nvPr/>
              </p:nvSpPr>
              <p:spPr>
                <a:xfrm>
                  <a:off x="756891" y="140212"/>
                  <a:ext cx="125158" cy="153447"/>
                </a:xfrm>
                <a:custGeom>
                  <a:avLst/>
                  <a:gdLst>
                    <a:gd name="connsiteX0" fmla="*/ 125158 w 125158"/>
                    <a:gd name="connsiteY0" fmla="*/ 0 h 153447"/>
                    <a:gd name="connsiteX1" fmla="*/ 125158 w 125158"/>
                    <a:gd name="connsiteY1" fmla="*/ 153448 h 153447"/>
                    <a:gd name="connsiteX2" fmla="*/ 0 w 125158"/>
                    <a:gd name="connsiteY2" fmla="*/ 76772 h 153447"/>
                    <a:gd name="connsiteX3" fmla="*/ 125158 w 125158"/>
                    <a:gd name="connsiteY3" fmla="*/ 0 h 1534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5158" h="153447">
                      <a:moveTo>
                        <a:pt x="125158" y="0"/>
                      </a:moveTo>
                      <a:lnTo>
                        <a:pt x="125158" y="153448"/>
                      </a:lnTo>
                      <a:lnTo>
                        <a:pt x="0" y="76772"/>
                      </a:lnTo>
                      <a:lnTo>
                        <a:pt x="125158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000">
                      <a:schemeClr val="accent5"/>
                    </a:gs>
                    <a:gs pos="100000">
                      <a:schemeClr val="tx2"/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spcFirstLastPara="1" wrap="square" lIns="91401" tIns="45688" rIns="91401" bIns="45688" anchor="ctr" anchorCtr="0">
                  <a:noAutofit/>
                </a:bodyPr>
                <a:lstStyle/>
                <a:p>
                  <a:pPr lvl="0" algn="ctr"/>
                  <a:endParaRPr lang="en-IN" sz="1799" b="1">
                    <a:solidFill>
                      <a:schemeClr val="dk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41" name="Freeform: Shape 40">
                  <a:extLst>
                    <a:ext uri="{FF2B5EF4-FFF2-40B4-BE49-F238E27FC236}">
                      <a16:creationId xmlns:a16="http://schemas.microsoft.com/office/drawing/2014/main" id="{5BAE3D7C-0A31-967B-079F-6319E15EEBF0}"/>
                    </a:ext>
                  </a:extLst>
                </p:cNvPr>
                <p:cNvSpPr/>
                <p:nvPr/>
              </p:nvSpPr>
              <p:spPr>
                <a:xfrm>
                  <a:off x="502383" y="140212"/>
                  <a:ext cx="125253" cy="153447"/>
                </a:xfrm>
                <a:custGeom>
                  <a:avLst/>
                  <a:gdLst>
                    <a:gd name="connsiteX0" fmla="*/ 125254 w 125253"/>
                    <a:gd name="connsiteY0" fmla="*/ 0 h 153447"/>
                    <a:gd name="connsiteX1" fmla="*/ 125254 w 125253"/>
                    <a:gd name="connsiteY1" fmla="*/ 153448 h 153447"/>
                    <a:gd name="connsiteX2" fmla="*/ 0 w 125253"/>
                    <a:gd name="connsiteY2" fmla="*/ 76772 h 153447"/>
                    <a:gd name="connsiteX3" fmla="*/ 125254 w 125253"/>
                    <a:gd name="connsiteY3" fmla="*/ 0 h 1534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5253" h="153447">
                      <a:moveTo>
                        <a:pt x="125254" y="0"/>
                      </a:moveTo>
                      <a:lnTo>
                        <a:pt x="125254" y="153448"/>
                      </a:lnTo>
                      <a:lnTo>
                        <a:pt x="0" y="76772"/>
                      </a:lnTo>
                      <a:lnTo>
                        <a:pt x="12525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000">
                      <a:schemeClr val="accent5"/>
                    </a:gs>
                    <a:gs pos="100000">
                      <a:schemeClr val="tx2"/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spcFirstLastPara="1" wrap="square" lIns="91401" tIns="45688" rIns="91401" bIns="45688" anchor="ctr" anchorCtr="0">
                  <a:noAutofit/>
                </a:bodyPr>
                <a:lstStyle/>
                <a:p>
                  <a:pPr lvl="0" algn="ctr"/>
                  <a:endParaRPr lang="en-IN" sz="1799" b="1">
                    <a:solidFill>
                      <a:schemeClr val="dk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42" name="Freeform: Shape 41">
                  <a:extLst>
                    <a:ext uri="{FF2B5EF4-FFF2-40B4-BE49-F238E27FC236}">
                      <a16:creationId xmlns:a16="http://schemas.microsoft.com/office/drawing/2014/main" id="{55B95987-5C70-FC60-A6F6-F668D705BFE4}"/>
                    </a:ext>
                  </a:extLst>
                </p:cNvPr>
                <p:cNvSpPr/>
                <p:nvPr/>
              </p:nvSpPr>
              <p:spPr>
                <a:xfrm>
                  <a:off x="247971" y="140212"/>
                  <a:ext cx="125158" cy="153447"/>
                </a:xfrm>
                <a:custGeom>
                  <a:avLst/>
                  <a:gdLst>
                    <a:gd name="connsiteX0" fmla="*/ 125159 w 125158"/>
                    <a:gd name="connsiteY0" fmla="*/ 0 h 153447"/>
                    <a:gd name="connsiteX1" fmla="*/ 125159 w 125158"/>
                    <a:gd name="connsiteY1" fmla="*/ 153448 h 153447"/>
                    <a:gd name="connsiteX2" fmla="*/ 0 w 125158"/>
                    <a:gd name="connsiteY2" fmla="*/ 76772 h 153447"/>
                    <a:gd name="connsiteX3" fmla="*/ 125159 w 125158"/>
                    <a:gd name="connsiteY3" fmla="*/ 0 h 1534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5158" h="153447">
                      <a:moveTo>
                        <a:pt x="125159" y="0"/>
                      </a:moveTo>
                      <a:lnTo>
                        <a:pt x="125159" y="153448"/>
                      </a:lnTo>
                      <a:lnTo>
                        <a:pt x="0" y="76772"/>
                      </a:lnTo>
                      <a:lnTo>
                        <a:pt x="12515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000">
                      <a:schemeClr val="accent5"/>
                    </a:gs>
                    <a:gs pos="100000">
                      <a:schemeClr val="tx2"/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spcFirstLastPara="1" wrap="square" lIns="91401" tIns="45688" rIns="91401" bIns="45688" anchor="ctr" anchorCtr="0">
                  <a:noAutofit/>
                </a:bodyPr>
                <a:lstStyle/>
                <a:p>
                  <a:pPr lvl="0" algn="ctr"/>
                  <a:endParaRPr lang="en-IN" sz="1799" b="1">
                    <a:solidFill>
                      <a:schemeClr val="dk1"/>
                    </a:solidFill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5CF0D153-7AD7-61EB-1A2E-384892ECC883}"/>
                  </a:ext>
                </a:extLst>
              </p:cNvPr>
              <p:cNvGrpSpPr/>
              <p:nvPr userDrawn="1"/>
            </p:nvGrpSpPr>
            <p:grpSpPr>
              <a:xfrm>
                <a:off x="-609677" y="-492471"/>
                <a:ext cx="1265365" cy="1265365"/>
                <a:chOff x="-634510" y="693331"/>
                <a:chExt cx="1265365" cy="1265365"/>
              </a:xfrm>
            </p:grpSpPr>
            <p:sp>
              <p:nvSpPr>
                <p:cNvPr id="44" name="Freeform: Shape 43">
                  <a:extLst>
                    <a:ext uri="{FF2B5EF4-FFF2-40B4-BE49-F238E27FC236}">
                      <a16:creationId xmlns:a16="http://schemas.microsoft.com/office/drawing/2014/main" id="{BC344489-F565-135B-64E4-598CA504AD6E}"/>
                    </a:ext>
                  </a:extLst>
                </p:cNvPr>
                <p:cNvSpPr/>
                <p:nvPr/>
              </p:nvSpPr>
              <p:spPr>
                <a:xfrm rot="20818201">
                  <a:off x="-634510" y="693331"/>
                  <a:ext cx="1265365" cy="1265365"/>
                </a:xfrm>
                <a:custGeom>
                  <a:avLst/>
                  <a:gdLst>
                    <a:gd name="connsiteX0" fmla="*/ 1265366 w 1265365"/>
                    <a:gd name="connsiteY0" fmla="*/ 632683 h 1265365"/>
                    <a:gd name="connsiteX1" fmla="*/ 632683 w 1265365"/>
                    <a:gd name="connsiteY1" fmla="*/ 1265366 h 1265365"/>
                    <a:gd name="connsiteX2" fmla="*/ 0 w 1265365"/>
                    <a:gd name="connsiteY2" fmla="*/ 632683 h 1265365"/>
                    <a:gd name="connsiteX3" fmla="*/ 632683 w 1265365"/>
                    <a:gd name="connsiteY3" fmla="*/ 0 h 1265365"/>
                    <a:gd name="connsiteX4" fmla="*/ 1265366 w 1265365"/>
                    <a:gd name="connsiteY4" fmla="*/ 632683 h 1265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65365" h="1265365">
                      <a:moveTo>
                        <a:pt x="1265366" y="632683"/>
                      </a:moveTo>
                      <a:cubicBezTo>
                        <a:pt x="1265366" y="982104"/>
                        <a:pt x="982104" y="1265366"/>
                        <a:pt x="632683" y="1265366"/>
                      </a:cubicBezTo>
                      <a:cubicBezTo>
                        <a:pt x="283262" y="1265366"/>
                        <a:pt x="0" y="982104"/>
                        <a:pt x="0" y="632683"/>
                      </a:cubicBezTo>
                      <a:cubicBezTo>
                        <a:pt x="0" y="283262"/>
                        <a:pt x="283262" y="0"/>
                        <a:pt x="632683" y="0"/>
                      </a:cubicBezTo>
                      <a:cubicBezTo>
                        <a:pt x="982104" y="0"/>
                        <a:pt x="1265366" y="283262"/>
                        <a:pt x="1265366" y="632683"/>
                      </a:cubicBezTo>
                      <a:close/>
                    </a:path>
                  </a:pathLst>
                </a:custGeom>
                <a:noFill/>
                <a:ln w="12700" cap="flat">
                  <a:solidFill>
                    <a:schemeClr val="tx2">
                      <a:alpha val="26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45" name="Freeform: Shape 44">
                  <a:extLst>
                    <a:ext uri="{FF2B5EF4-FFF2-40B4-BE49-F238E27FC236}">
                      <a16:creationId xmlns:a16="http://schemas.microsoft.com/office/drawing/2014/main" id="{8B97C196-1B57-FFA0-CC64-D3318FEDE928}"/>
                    </a:ext>
                  </a:extLst>
                </p:cNvPr>
                <p:cNvSpPr/>
                <p:nvPr/>
              </p:nvSpPr>
              <p:spPr>
                <a:xfrm rot="20464799">
                  <a:off x="-531575" y="796146"/>
                  <a:ext cx="1059758" cy="1059758"/>
                </a:xfrm>
                <a:custGeom>
                  <a:avLst/>
                  <a:gdLst>
                    <a:gd name="connsiteX0" fmla="*/ 1059758 w 1059758"/>
                    <a:gd name="connsiteY0" fmla="*/ 529879 h 1059758"/>
                    <a:gd name="connsiteX1" fmla="*/ 529879 w 1059758"/>
                    <a:gd name="connsiteY1" fmla="*/ 1059759 h 1059758"/>
                    <a:gd name="connsiteX2" fmla="*/ 0 w 1059758"/>
                    <a:gd name="connsiteY2" fmla="*/ 529879 h 1059758"/>
                    <a:gd name="connsiteX3" fmla="*/ 529879 w 1059758"/>
                    <a:gd name="connsiteY3" fmla="*/ 0 h 1059758"/>
                    <a:gd name="connsiteX4" fmla="*/ 1059758 w 1059758"/>
                    <a:gd name="connsiteY4" fmla="*/ 529879 h 10597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59758" h="1059758">
                      <a:moveTo>
                        <a:pt x="1059758" y="529879"/>
                      </a:moveTo>
                      <a:cubicBezTo>
                        <a:pt x="1059758" y="822523"/>
                        <a:pt x="822523" y="1059759"/>
                        <a:pt x="529879" y="1059759"/>
                      </a:cubicBezTo>
                      <a:cubicBezTo>
                        <a:pt x="237235" y="1059759"/>
                        <a:pt x="0" y="822523"/>
                        <a:pt x="0" y="529879"/>
                      </a:cubicBezTo>
                      <a:cubicBezTo>
                        <a:pt x="0" y="237235"/>
                        <a:pt x="237235" y="0"/>
                        <a:pt x="529879" y="0"/>
                      </a:cubicBezTo>
                      <a:cubicBezTo>
                        <a:pt x="822523" y="0"/>
                        <a:pt x="1059758" y="237235"/>
                        <a:pt x="1059758" y="529879"/>
                      </a:cubicBezTo>
                      <a:close/>
                    </a:path>
                  </a:pathLst>
                </a:custGeom>
                <a:noFill/>
                <a:ln w="12700" cap="flat">
                  <a:solidFill>
                    <a:schemeClr val="tx2">
                      <a:alpha val="26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46" name="Freeform: Shape 45">
                  <a:extLst>
                    <a:ext uri="{FF2B5EF4-FFF2-40B4-BE49-F238E27FC236}">
                      <a16:creationId xmlns:a16="http://schemas.microsoft.com/office/drawing/2014/main" id="{08B21AD9-1EA4-8699-48C6-6EEE19A601B9}"/>
                    </a:ext>
                  </a:extLst>
                </p:cNvPr>
                <p:cNvSpPr/>
                <p:nvPr/>
              </p:nvSpPr>
              <p:spPr>
                <a:xfrm rot="19737602">
                  <a:off x="-428675" y="899081"/>
                  <a:ext cx="853862" cy="853862"/>
                </a:xfrm>
                <a:custGeom>
                  <a:avLst/>
                  <a:gdLst>
                    <a:gd name="connsiteX0" fmla="*/ 853863 w 853862"/>
                    <a:gd name="connsiteY0" fmla="*/ 426931 h 853862"/>
                    <a:gd name="connsiteX1" fmla="*/ 426931 w 853862"/>
                    <a:gd name="connsiteY1" fmla="*/ 853863 h 853862"/>
                    <a:gd name="connsiteX2" fmla="*/ 0 w 853862"/>
                    <a:gd name="connsiteY2" fmla="*/ 426931 h 853862"/>
                    <a:gd name="connsiteX3" fmla="*/ 426931 w 853862"/>
                    <a:gd name="connsiteY3" fmla="*/ 0 h 853862"/>
                    <a:gd name="connsiteX4" fmla="*/ 853863 w 853862"/>
                    <a:gd name="connsiteY4" fmla="*/ 426931 h 8538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3862" h="853862">
                      <a:moveTo>
                        <a:pt x="853863" y="426931"/>
                      </a:moveTo>
                      <a:cubicBezTo>
                        <a:pt x="853863" y="662719"/>
                        <a:pt x="662719" y="853863"/>
                        <a:pt x="426931" y="853863"/>
                      </a:cubicBezTo>
                      <a:cubicBezTo>
                        <a:pt x="191144" y="853863"/>
                        <a:pt x="0" y="662719"/>
                        <a:pt x="0" y="426931"/>
                      </a:cubicBezTo>
                      <a:cubicBezTo>
                        <a:pt x="0" y="191144"/>
                        <a:pt x="191144" y="0"/>
                        <a:pt x="426931" y="0"/>
                      </a:cubicBezTo>
                      <a:cubicBezTo>
                        <a:pt x="662719" y="0"/>
                        <a:pt x="853863" y="191144"/>
                        <a:pt x="853863" y="426931"/>
                      </a:cubicBezTo>
                      <a:close/>
                    </a:path>
                  </a:pathLst>
                </a:custGeom>
                <a:noFill/>
                <a:ln w="12700" cap="flat">
                  <a:solidFill>
                    <a:schemeClr val="tx2">
                      <a:alpha val="26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47" name="Freeform: Shape 46">
                  <a:extLst>
                    <a:ext uri="{FF2B5EF4-FFF2-40B4-BE49-F238E27FC236}">
                      <a16:creationId xmlns:a16="http://schemas.microsoft.com/office/drawing/2014/main" id="{6092AB65-96BA-AF07-6337-08A36D42B56C}"/>
                    </a:ext>
                  </a:extLst>
                </p:cNvPr>
                <p:cNvSpPr/>
                <p:nvPr/>
              </p:nvSpPr>
              <p:spPr>
                <a:xfrm rot="18516002">
                  <a:off x="-325690" y="1002068"/>
                  <a:ext cx="647966" cy="647966"/>
                </a:xfrm>
                <a:custGeom>
                  <a:avLst/>
                  <a:gdLst>
                    <a:gd name="connsiteX0" fmla="*/ 647967 w 647966"/>
                    <a:gd name="connsiteY0" fmla="*/ 323983 h 647966"/>
                    <a:gd name="connsiteX1" fmla="*/ 323983 w 647966"/>
                    <a:gd name="connsiteY1" fmla="*/ 647967 h 647966"/>
                    <a:gd name="connsiteX2" fmla="*/ 0 w 647966"/>
                    <a:gd name="connsiteY2" fmla="*/ 323983 h 647966"/>
                    <a:gd name="connsiteX3" fmla="*/ 323983 w 647966"/>
                    <a:gd name="connsiteY3" fmla="*/ 0 h 647966"/>
                    <a:gd name="connsiteX4" fmla="*/ 647967 w 647966"/>
                    <a:gd name="connsiteY4" fmla="*/ 323983 h 6479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47966" h="647966">
                      <a:moveTo>
                        <a:pt x="647967" y="323983"/>
                      </a:moveTo>
                      <a:cubicBezTo>
                        <a:pt x="647967" y="502914"/>
                        <a:pt x="502914" y="647967"/>
                        <a:pt x="323983" y="647967"/>
                      </a:cubicBezTo>
                      <a:cubicBezTo>
                        <a:pt x="145052" y="647967"/>
                        <a:pt x="0" y="502914"/>
                        <a:pt x="0" y="323983"/>
                      </a:cubicBezTo>
                      <a:cubicBezTo>
                        <a:pt x="0" y="145052"/>
                        <a:pt x="145052" y="0"/>
                        <a:pt x="323983" y="0"/>
                      </a:cubicBezTo>
                      <a:cubicBezTo>
                        <a:pt x="502914" y="0"/>
                        <a:pt x="647967" y="145052"/>
                        <a:pt x="647967" y="323983"/>
                      </a:cubicBezTo>
                      <a:close/>
                    </a:path>
                  </a:pathLst>
                </a:custGeom>
                <a:noFill/>
                <a:ln w="12700" cap="flat">
                  <a:solidFill>
                    <a:schemeClr val="tx2">
                      <a:alpha val="26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48" name="Freeform: Shape 47">
                  <a:extLst>
                    <a:ext uri="{FF2B5EF4-FFF2-40B4-BE49-F238E27FC236}">
                      <a16:creationId xmlns:a16="http://schemas.microsoft.com/office/drawing/2014/main" id="{80A3BDF9-7038-9553-4015-2F598BFB246D}"/>
                    </a:ext>
                  </a:extLst>
                </p:cNvPr>
                <p:cNvSpPr/>
                <p:nvPr/>
              </p:nvSpPr>
              <p:spPr>
                <a:xfrm rot="17563200">
                  <a:off x="-222952" y="1104881"/>
                  <a:ext cx="442358" cy="442358"/>
                </a:xfrm>
                <a:custGeom>
                  <a:avLst/>
                  <a:gdLst>
                    <a:gd name="connsiteX0" fmla="*/ 442359 w 442358"/>
                    <a:gd name="connsiteY0" fmla="*/ 221179 h 442358"/>
                    <a:gd name="connsiteX1" fmla="*/ 221179 w 442358"/>
                    <a:gd name="connsiteY1" fmla="*/ 442359 h 442358"/>
                    <a:gd name="connsiteX2" fmla="*/ 0 w 442358"/>
                    <a:gd name="connsiteY2" fmla="*/ 221179 h 442358"/>
                    <a:gd name="connsiteX3" fmla="*/ 221179 w 442358"/>
                    <a:gd name="connsiteY3" fmla="*/ 0 h 442358"/>
                    <a:gd name="connsiteX4" fmla="*/ 442359 w 442358"/>
                    <a:gd name="connsiteY4" fmla="*/ 221179 h 4423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2358" h="442358">
                      <a:moveTo>
                        <a:pt x="442359" y="221179"/>
                      </a:moveTo>
                      <a:cubicBezTo>
                        <a:pt x="442359" y="343334"/>
                        <a:pt x="343334" y="442359"/>
                        <a:pt x="221179" y="442359"/>
                      </a:cubicBezTo>
                      <a:cubicBezTo>
                        <a:pt x="99025" y="442359"/>
                        <a:pt x="0" y="343334"/>
                        <a:pt x="0" y="221179"/>
                      </a:cubicBezTo>
                      <a:cubicBezTo>
                        <a:pt x="0" y="99025"/>
                        <a:pt x="99025" y="0"/>
                        <a:pt x="221179" y="0"/>
                      </a:cubicBezTo>
                      <a:cubicBezTo>
                        <a:pt x="343334" y="0"/>
                        <a:pt x="442359" y="99025"/>
                        <a:pt x="442359" y="221179"/>
                      </a:cubicBezTo>
                      <a:close/>
                    </a:path>
                  </a:pathLst>
                </a:custGeom>
                <a:noFill/>
                <a:ln w="12700" cap="flat">
                  <a:solidFill>
                    <a:schemeClr val="tx2">
                      <a:alpha val="26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180F7263-37AE-B40B-BEA2-239B9DE13357}"/>
                </a:ext>
              </a:extLst>
            </p:cNvPr>
            <p:cNvGrpSpPr/>
            <p:nvPr userDrawn="1"/>
          </p:nvGrpSpPr>
          <p:grpSpPr>
            <a:xfrm>
              <a:off x="10218925" y="6568604"/>
              <a:ext cx="1142999" cy="153447"/>
              <a:chOff x="247971" y="140212"/>
              <a:chExt cx="1142999" cy="153447"/>
            </a:xfrm>
          </p:grpSpPr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58B515FD-1F20-06B3-C45F-6D1DBD898E3B}"/>
                  </a:ext>
                </a:extLst>
              </p:cNvPr>
              <p:cNvSpPr/>
              <p:nvPr/>
            </p:nvSpPr>
            <p:spPr>
              <a:xfrm>
                <a:off x="1265812" y="140212"/>
                <a:ext cx="125158" cy="153447"/>
              </a:xfrm>
              <a:custGeom>
                <a:avLst/>
                <a:gdLst>
                  <a:gd name="connsiteX0" fmla="*/ 125158 w 125158"/>
                  <a:gd name="connsiteY0" fmla="*/ 0 h 153447"/>
                  <a:gd name="connsiteX1" fmla="*/ 125158 w 125158"/>
                  <a:gd name="connsiteY1" fmla="*/ 153448 h 153447"/>
                  <a:gd name="connsiteX2" fmla="*/ 0 w 125158"/>
                  <a:gd name="connsiteY2" fmla="*/ 76772 h 153447"/>
                  <a:gd name="connsiteX3" fmla="*/ 125158 w 125158"/>
                  <a:gd name="connsiteY3" fmla="*/ 0 h 153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5158" h="153447">
                    <a:moveTo>
                      <a:pt x="125158" y="0"/>
                    </a:moveTo>
                    <a:lnTo>
                      <a:pt x="125158" y="153448"/>
                    </a:lnTo>
                    <a:lnTo>
                      <a:pt x="0" y="76772"/>
                    </a:lnTo>
                    <a:lnTo>
                      <a:pt x="125158" y="0"/>
                    </a:lnTo>
                    <a:close/>
                  </a:path>
                </a:pathLst>
              </a:custGeom>
              <a:gradFill flip="none" rotWithShape="1">
                <a:gsLst>
                  <a:gs pos="9000">
                    <a:schemeClr val="accent5"/>
                  </a:gs>
                  <a:gs pos="100000">
                    <a:schemeClr val="tx2"/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spcFirstLastPara="1" wrap="square" lIns="91401" tIns="45688" rIns="91401" bIns="45688" anchor="ctr" anchorCtr="0">
                <a:noAutofit/>
              </a:bodyPr>
              <a:lstStyle/>
              <a:p>
                <a:pPr lvl="0" algn="ctr"/>
                <a:endParaRPr lang="en-IN" sz="1799" b="1">
                  <a:solidFill>
                    <a:schemeClr val="dk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BA90089E-4F96-B506-6722-87B94B74A7FF}"/>
                  </a:ext>
                </a:extLst>
              </p:cNvPr>
              <p:cNvSpPr/>
              <p:nvPr/>
            </p:nvSpPr>
            <p:spPr>
              <a:xfrm>
                <a:off x="1011304" y="140212"/>
                <a:ext cx="125253" cy="153447"/>
              </a:xfrm>
              <a:custGeom>
                <a:avLst/>
                <a:gdLst>
                  <a:gd name="connsiteX0" fmla="*/ 125254 w 125253"/>
                  <a:gd name="connsiteY0" fmla="*/ 0 h 153447"/>
                  <a:gd name="connsiteX1" fmla="*/ 125254 w 125253"/>
                  <a:gd name="connsiteY1" fmla="*/ 153448 h 153447"/>
                  <a:gd name="connsiteX2" fmla="*/ 0 w 125253"/>
                  <a:gd name="connsiteY2" fmla="*/ 76772 h 153447"/>
                  <a:gd name="connsiteX3" fmla="*/ 125254 w 125253"/>
                  <a:gd name="connsiteY3" fmla="*/ 0 h 153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5253" h="153447">
                    <a:moveTo>
                      <a:pt x="125254" y="0"/>
                    </a:moveTo>
                    <a:lnTo>
                      <a:pt x="125254" y="153448"/>
                    </a:lnTo>
                    <a:lnTo>
                      <a:pt x="0" y="76772"/>
                    </a:lnTo>
                    <a:lnTo>
                      <a:pt x="125254" y="0"/>
                    </a:lnTo>
                    <a:close/>
                  </a:path>
                </a:pathLst>
              </a:custGeom>
              <a:gradFill flip="none" rotWithShape="1">
                <a:gsLst>
                  <a:gs pos="9000">
                    <a:schemeClr val="accent5"/>
                  </a:gs>
                  <a:gs pos="100000">
                    <a:schemeClr val="tx2"/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spcFirstLastPara="1" wrap="square" lIns="91401" tIns="45688" rIns="91401" bIns="45688" anchor="ctr" anchorCtr="0">
                <a:noAutofit/>
              </a:bodyPr>
              <a:lstStyle/>
              <a:p>
                <a:pPr lvl="0" algn="ctr"/>
                <a:endParaRPr lang="en-IN" sz="1799" b="1">
                  <a:solidFill>
                    <a:schemeClr val="dk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EC8B282E-E033-64B9-9042-506A4609EFE0}"/>
                  </a:ext>
                </a:extLst>
              </p:cNvPr>
              <p:cNvSpPr/>
              <p:nvPr/>
            </p:nvSpPr>
            <p:spPr>
              <a:xfrm>
                <a:off x="756891" y="140212"/>
                <a:ext cx="125158" cy="153447"/>
              </a:xfrm>
              <a:custGeom>
                <a:avLst/>
                <a:gdLst>
                  <a:gd name="connsiteX0" fmla="*/ 125158 w 125158"/>
                  <a:gd name="connsiteY0" fmla="*/ 0 h 153447"/>
                  <a:gd name="connsiteX1" fmla="*/ 125158 w 125158"/>
                  <a:gd name="connsiteY1" fmla="*/ 153448 h 153447"/>
                  <a:gd name="connsiteX2" fmla="*/ 0 w 125158"/>
                  <a:gd name="connsiteY2" fmla="*/ 76772 h 153447"/>
                  <a:gd name="connsiteX3" fmla="*/ 125158 w 125158"/>
                  <a:gd name="connsiteY3" fmla="*/ 0 h 153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5158" h="153447">
                    <a:moveTo>
                      <a:pt x="125158" y="0"/>
                    </a:moveTo>
                    <a:lnTo>
                      <a:pt x="125158" y="153448"/>
                    </a:lnTo>
                    <a:lnTo>
                      <a:pt x="0" y="76772"/>
                    </a:lnTo>
                    <a:lnTo>
                      <a:pt x="125158" y="0"/>
                    </a:lnTo>
                    <a:close/>
                  </a:path>
                </a:pathLst>
              </a:custGeom>
              <a:gradFill flip="none" rotWithShape="1">
                <a:gsLst>
                  <a:gs pos="9000">
                    <a:schemeClr val="accent5"/>
                  </a:gs>
                  <a:gs pos="100000">
                    <a:schemeClr val="tx2"/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spcFirstLastPara="1" wrap="square" lIns="91401" tIns="45688" rIns="91401" bIns="45688" anchor="ctr" anchorCtr="0">
                <a:noAutofit/>
              </a:bodyPr>
              <a:lstStyle/>
              <a:p>
                <a:pPr lvl="0" algn="ctr"/>
                <a:endParaRPr lang="en-IN" sz="1799" b="1">
                  <a:solidFill>
                    <a:schemeClr val="dk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28F89518-2B8C-0E9D-C1AB-7C0339C7D1D7}"/>
                  </a:ext>
                </a:extLst>
              </p:cNvPr>
              <p:cNvSpPr/>
              <p:nvPr/>
            </p:nvSpPr>
            <p:spPr>
              <a:xfrm>
                <a:off x="502383" y="140212"/>
                <a:ext cx="125253" cy="153447"/>
              </a:xfrm>
              <a:custGeom>
                <a:avLst/>
                <a:gdLst>
                  <a:gd name="connsiteX0" fmla="*/ 125254 w 125253"/>
                  <a:gd name="connsiteY0" fmla="*/ 0 h 153447"/>
                  <a:gd name="connsiteX1" fmla="*/ 125254 w 125253"/>
                  <a:gd name="connsiteY1" fmla="*/ 153448 h 153447"/>
                  <a:gd name="connsiteX2" fmla="*/ 0 w 125253"/>
                  <a:gd name="connsiteY2" fmla="*/ 76772 h 153447"/>
                  <a:gd name="connsiteX3" fmla="*/ 125254 w 125253"/>
                  <a:gd name="connsiteY3" fmla="*/ 0 h 153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5253" h="153447">
                    <a:moveTo>
                      <a:pt x="125254" y="0"/>
                    </a:moveTo>
                    <a:lnTo>
                      <a:pt x="125254" y="153448"/>
                    </a:lnTo>
                    <a:lnTo>
                      <a:pt x="0" y="76772"/>
                    </a:lnTo>
                    <a:lnTo>
                      <a:pt x="125254" y="0"/>
                    </a:lnTo>
                    <a:close/>
                  </a:path>
                </a:pathLst>
              </a:custGeom>
              <a:gradFill flip="none" rotWithShape="1">
                <a:gsLst>
                  <a:gs pos="9000">
                    <a:schemeClr val="accent5"/>
                  </a:gs>
                  <a:gs pos="100000">
                    <a:schemeClr val="tx2"/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spcFirstLastPara="1" wrap="square" lIns="91401" tIns="45688" rIns="91401" bIns="45688" anchor="ctr" anchorCtr="0">
                <a:noAutofit/>
              </a:bodyPr>
              <a:lstStyle/>
              <a:p>
                <a:pPr lvl="0" algn="ctr"/>
                <a:endParaRPr lang="en-IN" sz="1799" b="1">
                  <a:solidFill>
                    <a:schemeClr val="dk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720276FC-C164-00CF-2BFF-BAFB696560F3}"/>
                  </a:ext>
                </a:extLst>
              </p:cNvPr>
              <p:cNvSpPr/>
              <p:nvPr/>
            </p:nvSpPr>
            <p:spPr>
              <a:xfrm>
                <a:off x="247971" y="140212"/>
                <a:ext cx="125158" cy="153447"/>
              </a:xfrm>
              <a:custGeom>
                <a:avLst/>
                <a:gdLst>
                  <a:gd name="connsiteX0" fmla="*/ 125159 w 125158"/>
                  <a:gd name="connsiteY0" fmla="*/ 0 h 153447"/>
                  <a:gd name="connsiteX1" fmla="*/ 125159 w 125158"/>
                  <a:gd name="connsiteY1" fmla="*/ 153448 h 153447"/>
                  <a:gd name="connsiteX2" fmla="*/ 0 w 125158"/>
                  <a:gd name="connsiteY2" fmla="*/ 76772 h 153447"/>
                  <a:gd name="connsiteX3" fmla="*/ 125159 w 125158"/>
                  <a:gd name="connsiteY3" fmla="*/ 0 h 153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5158" h="153447">
                    <a:moveTo>
                      <a:pt x="125159" y="0"/>
                    </a:moveTo>
                    <a:lnTo>
                      <a:pt x="125159" y="153448"/>
                    </a:lnTo>
                    <a:lnTo>
                      <a:pt x="0" y="76772"/>
                    </a:lnTo>
                    <a:lnTo>
                      <a:pt x="125159" y="0"/>
                    </a:lnTo>
                    <a:close/>
                  </a:path>
                </a:pathLst>
              </a:custGeom>
              <a:gradFill flip="none" rotWithShape="1">
                <a:gsLst>
                  <a:gs pos="9000">
                    <a:schemeClr val="accent5"/>
                  </a:gs>
                  <a:gs pos="100000">
                    <a:schemeClr val="tx2"/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spcFirstLastPara="1" wrap="square" lIns="91401" tIns="45688" rIns="91401" bIns="45688" anchor="ctr" anchorCtr="0">
                <a:noAutofit/>
              </a:bodyPr>
              <a:lstStyle/>
              <a:p>
                <a:pPr lvl="0" algn="ctr"/>
                <a:endParaRPr lang="en-IN" sz="1799" b="1">
                  <a:solidFill>
                    <a:schemeClr val="dk1"/>
                  </a:solidFill>
                  <a:latin typeface="Arial"/>
                  <a:cs typeface="Arial"/>
                </a:endParaRPr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E9078C97-91F7-74AF-4B83-749568354839}"/>
                </a:ext>
              </a:extLst>
            </p:cNvPr>
            <p:cNvGrpSpPr/>
            <p:nvPr userDrawn="1"/>
          </p:nvGrpSpPr>
          <p:grpSpPr>
            <a:xfrm>
              <a:off x="11570370" y="6225317"/>
              <a:ext cx="1265365" cy="1265365"/>
              <a:chOff x="-634510" y="693331"/>
              <a:chExt cx="1265365" cy="1265365"/>
            </a:xfrm>
          </p:grpSpPr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37A9A6F5-9510-A44C-09B8-A11CB3D59754}"/>
                  </a:ext>
                </a:extLst>
              </p:cNvPr>
              <p:cNvSpPr/>
              <p:nvPr/>
            </p:nvSpPr>
            <p:spPr>
              <a:xfrm rot="20818201">
                <a:off x="-634510" y="693331"/>
                <a:ext cx="1265365" cy="1265365"/>
              </a:xfrm>
              <a:custGeom>
                <a:avLst/>
                <a:gdLst>
                  <a:gd name="connsiteX0" fmla="*/ 1265366 w 1265365"/>
                  <a:gd name="connsiteY0" fmla="*/ 632683 h 1265365"/>
                  <a:gd name="connsiteX1" fmla="*/ 632683 w 1265365"/>
                  <a:gd name="connsiteY1" fmla="*/ 1265366 h 1265365"/>
                  <a:gd name="connsiteX2" fmla="*/ 0 w 1265365"/>
                  <a:gd name="connsiteY2" fmla="*/ 632683 h 1265365"/>
                  <a:gd name="connsiteX3" fmla="*/ 632683 w 1265365"/>
                  <a:gd name="connsiteY3" fmla="*/ 0 h 1265365"/>
                  <a:gd name="connsiteX4" fmla="*/ 1265366 w 1265365"/>
                  <a:gd name="connsiteY4" fmla="*/ 632683 h 12653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5365" h="1265365">
                    <a:moveTo>
                      <a:pt x="1265366" y="632683"/>
                    </a:moveTo>
                    <a:cubicBezTo>
                      <a:pt x="1265366" y="982104"/>
                      <a:pt x="982104" y="1265366"/>
                      <a:pt x="632683" y="1265366"/>
                    </a:cubicBezTo>
                    <a:cubicBezTo>
                      <a:pt x="283262" y="1265366"/>
                      <a:pt x="0" y="982104"/>
                      <a:pt x="0" y="632683"/>
                    </a:cubicBezTo>
                    <a:cubicBezTo>
                      <a:pt x="0" y="283262"/>
                      <a:pt x="283262" y="0"/>
                      <a:pt x="632683" y="0"/>
                    </a:cubicBezTo>
                    <a:cubicBezTo>
                      <a:pt x="982104" y="0"/>
                      <a:pt x="1265366" y="283262"/>
                      <a:pt x="1265366" y="632683"/>
                    </a:cubicBezTo>
                    <a:close/>
                  </a:path>
                </a:pathLst>
              </a:custGeom>
              <a:noFill/>
              <a:ln w="12700" cap="flat">
                <a:solidFill>
                  <a:schemeClr val="tx2">
                    <a:alpha val="26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AB0900D3-5E32-E969-8483-809A6D62A89E}"/>
                  </a:ext>
                </a:extLst>
              </p:cNvPr>
              <p:cNvSpPr/>
              <p:nvPr/>
            </p:nvSpPr>
            <p:spPr>
              <a:xfrm rot="20464799">
                <a:off x="-531575" y="796146"/>
                <a:ext cx="1059758" cy="1059758"/>
              </a:xfrm>
              <a:custGeom>
                <a:avLst/>
                <a:gdLst>
                  <a:gd name="connsiteX0" fmla="*/ 1059758 w 1059758"/>
                  <a:gd name="connsiteY0" fmla="*/ 529879 h 1059758"/>
                  <a:gd name="connsiteX1" fmla="*/ 529879 w 1059758"/>
                  <a:gd name="connsiteY1" fmla="*/ 1059759 h 1059758"/>
                  <a:gd name="connsiteX2" fmla="*/ 0 w 1059758"/>
                  <a:gd name="connsiteY2" fmla="*/ 529879 h 1059758"/>
                  <a:gd name="connsiteX3" fmla="*/ 529879 w 1059758"/>
                  <a:gd name="connsiteY3" fmla="*/ 0 h 1059758"/>
                  <a:gd name="connsiteX4" fmla="*/ 1059758 w 1059758"/>
                  <a:gd name="connsiteY4" fmla="*/ 529879 h 1059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9758" h="1059758">
                    <a:moveTo>
                      <a:pt x="1059758" y="529879"/>
                    </a:moveTo>
                    <a:cubicBezTo>
                      <a:pt x="1059758" y="822523"/>
                      <a:pt x="822523" y="1059759"/>
                      <a:pt x="529879" y="1059759"/>
                    </a:cubicBezTo>
                    <a:cubicBezTo>
                      <a:pt x="237235" y="1059759"/>
                      <a:pt x="0" y="822523"/>
                      <a:pt x="0" y="529879"/>
                    </a:cubicBezTo>
                    <a:cubicBezTo>
                      <a:pt x="0" y="237235"/>
                      <a:pt x="237235" y="0"/>
                      <a:pt x="529879" y="0"/>
                    </a:cubicBezTo>
                    <a:cubicBezTo>
                      <a:pt x="822523" y="0"/>
                      <a:pt x="1059758" y="237235"/>
                      <a:pt x="1059758" y="529879"/>
                    </a:cubicBezTo>
                    <a:close/>
                  </a:path>
                </a:pathLst>
              </a:custGeom>
              <a:noFill/>
              <a:ln w="12700" cap="flat">
                <a:solidFill>
                  <a:schemeClr val="tx2">
                    <a:alpha val="26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54FA961E-9DB5-B1BB-7E0E-1AAB651FB2EF}"/>
                  </a:ext>
                </a:extLst>
              </p:cNvPr>
              <p:cNvSpPr/>
              <p:nvPr/>
            </p:nvSpPr>
            <p:spPr>
              <a:xfrm rot="19737602">
                <a:off x="-428675" y="899081"/>
                <a:ext cx="853862" cy="853862"/>
              </a:xfrm>
              <a:custGeom>
                <a:avLst/>
                <a:gdLst>
                  <a:gd name="connsiteX0" fmla="*/ 853863 w 853862"/>
                  <a:gd name="connsiteY0" fmla="*/ 426931 h 853862"/>
                  <a:gd name="connsiteX1" fmla="*/ 426931 w 853862"/>
                  <a:gd name="connsiteY1" fmla="*/ 853863 h 853862"/>
                  <a:gd name="connsiteX2" fmla="*/ 0 w 853862"/>
                  <a:gd name="connsiteY2" fmla="*/ 426931 h 853862"/>
                  <a:gd name="connsiteX3" fmla="*/ 426931 w 853862"/>
                  <a:gd name="connsiteY3" fmla="*/ 0 h 853862"/>
                  <a:gd name="connsiteX4" fmla="*/ 853863 w 853862"/>
                  <a:gd name="connsiteY4" fmla="*/ 426931 h 853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3862" h="853862">
                    <a:moveTo>
                      <a:pt x="853863" y="426931"/>
                    </a:moveTo>
                    <a:cubicBezTo>
                      <a:pt x="853863" y="662719"/>
                      <a:pt x="662719" y="853863"/>
                      <a:pt x="426931" y="853863"/>
                    </a:cubicBezTo>
                    <a:cubicBezTo>
                      <a:pt x="191144" y="853863"/>
                      <a:pt x="0" y="662719"/>
                      <a:pt x="0" y="426931"/>
                    </a:cubicBezTo>
                    <a:cubicBezTo>
                      <a:pt x="0" y="191144"/>
                      <a:pt x="191144" y="0"/>
                      <a:pt x="426931" y="0"/>
                    </a:cubicBezTo>
                    <a:cubicBezTo>
                      <a:pt x="662719" y="0"/>
                      <a:pt x="853863" y="191144"/>
                      <a:pt x="853863" y="426931"/>
                    </a:cubicBezTo>
                    <a:close/>
                  </a:path>
                </a:pathLst>
              </a:custGeom>
              <a:noFill/>
              <a:ln w="12700" cap="flat">
                <a:solidFill>
                  <a:schemeClr val="tx2">
                    <a:alpha val="26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6DAFABA3-E742-0DE4-95C3-FA18EB98FF3C}"/>
                  </a:ext>
                </a:extLst>
              </p:cNvPr>
              <p:cNvSpPr/>
              <p:nvPr/>
            </p:nvSpPr>
            <p:spPr>
              <a:xfrm rot="18516002">
                <a:off x="-325690" y="1002068"/>
                <a:ext cx="647966" cy="647966"/>
              </a:xfrm>
              <a:custGeom>
                <a:avLst/>
                <a:gdLst>
                  <a:gd name="connsiteX0" fmla="*/ 647967 w 647966"/>
                  <a:gd name="connsiteY0" fmla="*/ 323983 h 647966"/>
                  <a:gd name="connsiteX1" fmla="*/ 323983 w 647966"/>
                  <a:gd name="connsiteY1" fmla="*/ 647967 h 647966"/>
                  <a:gd name="connsiteX2" fmla="*/ 0 w 647966"/>
                  <a:gd name="connsiteY2" fmla="*/ 323983 h 647966"/>
                  <a:gd name="connsiteX3" fmla="*/ 323983 w 647966"/>
                  <a:gd name="connsiteY3" fmla="*/ 0 h 647966"/>
                  <a:gd name="connsiteX4" fmla="*/ 647967 w 647966"/>
                  <a:gd name="connsiteY4" fmla="*/ 323983 h 6479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7966" h="647966">
                    <a:moveTo>
                      <a:pt x="647967" y="323983"/>
                    </a:moveTo>
                    <a:cubicBezTo>
                      <a:pt x="647967" y="502914"/>
                      <a:pt x="502914" y="647967"/>
                      <a:pt x="323983" y="647967"/>
                    </a:cubicBezTo>
                    <a:cubicBezTo>
                      <a:pt x="145052" y="647967"/>
                      <a:pt x="0" y="502914"/>
                      <a:pt x="0" y="323983"/>
                    </a:cubicBezTo>
                    <a:cubicBezTo>
                      <a:pt x="0" y="145052"/>
                      <a:pt x="145052" y="0"/>
                      <a:pt x="323983" y="0"/>
                    </a:cubicBezTo>
                    <a:cubicBezTo>
                      <a:pt x="502914" y="0"/>
                      <a:pt x="647967" y="145052"/>
                      <a:pt x="647967" y="323983"/>
                    </a:cubicBezTo>
                    <a:close/>
                  </a:path>
                </a:pathLst>
              </a:custGeom>
              <a:noFill/>
              <a:ln w="12700" cap="flat">
                <a:solidFill>
                  <a:schemeClr val="tx2">
                    <a:alpha val="26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60A1A086-30A2-69AF-A001-3F396E3FAD92}"/>
                  </a:ext>
                </a:extLst>
              </p:cNvPr>
              <p:cNvSpPr/>
              <p:nvPr/>
            </p:nvSpPr>
            <p:spPr>
              <a:xfrm rot="17563200">
                <a:off x="-222952" y="1104881"/>
                <a:ext cx="442358" cy="442358"/>
              </a:xfrm>
              <a:custGeom>
                <a:avLst/>
                <a:gdLst>
                  <a:gd name="connsiteX0" fmla="*/ 442359 w 442358"/>
                  <a:gd name="connsiteY0" fmla="*/ 221179 h 442358"/>
                  <a:gd name="connsiteX1" fmla="*/ 221179 w 442358"/>
                  <a:gd name="connsiteY1" fmla="*/ 442359 h 442358"/>
                  <a:gd name="connsiteX2" fmla="*/ 0 w 442358"/>
                  <a:gd name="connsiteY2" fmla="*/ 221179 h 442358"/>
                  <a:gd name="connsiteX3" fmla="*/ 221179 w 442358"/>
                  <a:gd name="connsiteY3" fmla="*/ 0 h 442358"/>
                  <a:gd name="connsiteX4" fmla="*/ 442359 w 442358"/>
                  <a:gd name="connsiteY4" fmla="*/ 221179 h 442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2358" h="442358">
                    <a:moveTo>
                      <a:pt x="442359" y="221179"/>
                    </a:moveTo>
                    <a:cubicBezTo>
                      <a:pt x="442359" y="343334"/>
                      <a:pt x="343334" y="442359"/>
                      <a:pt x="221179" y="442359"/>
                    </a:cubicBezTo>
                    <a:cubicBezTo>
                      <a:pt x="99025" y="442359"/>
                      <a:pt x="0" y="343334"/>
                      <a:pt x="0" y="221179"/>
                    </a:cubicBezTo>
                    <a:cubicBezTo>
                      <a:pt x="0" y="99025"/>
                      <a:pt x="99025" y="0"/>
                      <a:pt x="221179" y="0"/>
                    </a:cubicBezTo>
                    <a:cubicBezTo>
                      <a:pt x="343334" y="0"/>
                      <a:pt x="442359" y="99025"/>
                      <a:pt x="442359" y="221179"/>
                    </a:cubicBezTo>
                    <a:close/>
                  </a:path>
                </a:pathLst>
              </a:custGeom>
              <a:noFill/>
              <a:ln w="12700" cap="flat">
                <a:solidFill>
                  <a:schemeClr val="tx2">
                    <a:alpha val="26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761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908AED5-47E5-65C5-8B13-1C77AAD0810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9000">
                <a:schemeClr val="accent5"/>
              </a:gs>
              <a:gs pos="100000">
                <a:schemeClr val="tx2"/>
              </a:gs>
            </a:gsLst>
            <a:lin ang="10800000" scaled="0"/>
            <a:tileRect/>
          </a:gradFill>
          <a:ln>
            <a:noFill/>
          </a:ln>
        </p:spPr>
        <p:txBody>
          <a:bodyPr spcFirstLastPara="1" wrap="square" lIns="91401" tIns="45688" rIns="91401" bIns="45688" anchor="ctr" anchorCtr="0">
            <a:noAutofit/>
          </a:bodyPr>
          <a:lstStyle/>
          <a:p>
            <a:pPr lvl="0" algn="ctr"/>
            <a:endParaRPr lang="en-IN" sz="1799" b="1">
              <a:solidFill>
                <a:schemeClr val="dk1"/>
              </a:solidFill>
              <a:latin typeface="Arial"/>
              <a:cs typeface="Arial"/>
            </a:endParaRPr>
          </a:p>
        </p:txBody>
      </p:sp>
      <p:pic>
        <p:nvPicPr>
          <p:cNvPr id="18" name="Picture 17" descr="Logo, company name&#10;&#10;Description automatically generated">
            <a:extLst>
              <a:ext uri="{FF2B5EF4-FFF2-40B4-BE49-F238E27FC236}">
                <a16:creationId xmlns:a16="http://schemas.microsoft.com/office/drawing/2014/main" id="{D30743C8-CBCA-2B0B-D132-44060FB4D5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819" y="5907678"/>
            <a:ext cx="834546" cy="744169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CC55A4B8-4580-9B91-8975-93F069BD9CC8}"/>
              </a:ext>
            </a:extLst>
          </p:cNvPr>
          <p:cNvGrpSpPr/>
          <p:nvPr userDrawn="1"/>
        </p:nvGrpSpPr>
        <p:grpSpPr>
          <a:xfrm>
            <a:off x="826850" y="117062"/>
            <a:ext cx="1142999" cy="153447"/>
            <a:chOff x="247971" y="140212"/>
            <a:chExt cx="1142999" cy="153447"/>
          </a:xfrm>
          <a:solidFill>
            <a:schemeClr val="bg1"/>
          </a:solidFill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CD9EA27-0486-C1F5-903E-1D91F0CB3A83}"/>
                </a:ext>
              </a:extLst>
            </p:cNvPr>
            <p:cNvSpPr/>
            <p:nvPr/>
          </p:nvSpPr>
          <p:spPr>
            <a:xfrm>
              <a:off x="1265812" y="140212"/>
              <a:ext cx="125158" cy="153447"/>
            </a:xfrm>
            <a:custGeom>
              <a:avLst/>
              <a:gdLst>
                <a:gd name="connsiteX0" fmla="*/ 125158 w 125158"/>
                <a:gd name="connsiteY0" fmla="*/ 0 h 153447"/>
                <a:gd name="connsiteX1" fmla="*/ 125158 w 125158"/>
                <a:gd name="connsiteY1" fmla="*/ 153448 h 153447"/>
                <a:gd name="connsiteX2" fmla="*/ 0 w 125158"/>
                <a:gd name="connsiteY2" fmla="*/ 76772 h 153447"/>
                <a:gd name="connsiteX3" fmla="*/ 125158 w 125158"/>
                <a:gd name="connsiteY3" fmla="*/ 0 h 153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158" h="153447">
                  <a:moveTo>
                    <a:pt x="125158" y="0"/>
                  </a:moveTo>
                  <a:lnTo>
                    <a:pt x="125158" y="153448"/>
                  </a:lnTo>
                  <a:lnTo>
                    <a:pt x="0" y="76772"/>
                  </a:lnTo>
                  <a:lnTo>
                    <a:pt x="12515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01" tIns="45688" rIns="91401" bIns="45688" anchor="ctr" anchorCtr="0">
              <a:noAutofit/>
            </a:bodyPr>
            <a:lstStyle/>
            <a:p>
              <a:pPr lvl="0" algn="ctr"/>
              <a:endParaRPr lang="en-IN" sz="1799" b="1">
                <a:solidFill>
                  <a:schemeClr val="dk1"/>
                </a:solidFill>
                <a:latin typeface="Arial"/>
                <a:cs typeface="Arial"/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6D20C67-28E5-7C53-8405-E5E1314C5867}"/>
                </a:ext>
              </a:extLst>
            </p:cNvPr>
            <p:cNvSpPr/>
            <p:nvPr/>
          </p:nvSpPr>
          <p:spPr>
            <a:xfrm>
              <a:off x="1011304" y="140212"/>
              <a:ext cx="125253" cy="153447"/>
            </a:xfrm>
            <a:custGeom>
              <a:avLst/>
              <a:gdLst>
                <a:gd name="connsiteX0" fmla="*/ 125254 w 125253"/>
                <a:gd name="connsiteY0" fmla="*/ 0 h 153447"/>
                <a:gd name="connsiteX1" fmla="*/ 125254 w 125253"/>
                <a:gd name="connsiteY1" fmla="*/ 153448 h 153447"/>
                <a:gd name="connsiteX2" fmla="*/ 0 w 125253"/>
                <a:gd name="connsiteY2" fmla="*/ 76772 h 153447"/>
                <a:gd name="connsiteX3" fmla="*/ 125254 w 125253"/>
                <a:gd name="connsiteY3" fmla="*/ 0 h 153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253" h="153447">
                  <a:moveTo>
                    <a:pt x="125254" y="0"/>
                  </a:moveTo>
                  <a:lnTo>
                    <a:pt x="125254" y="153448"/>
                  </a:lnTo>
                  <a:lnTo>
                    <a:pt x="0" y="76772"/>
                  </a:lnTo>
                  <a:lnTo>
                    <a:pt x="12525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01" tIns="45688" rIns="91401" bIns="45688" anchor="ctr" anchorCtr="0">
              <a:noAutofit/>
            </a:bodyPr>
            <a:lstStyle/>
            <a:p>
              <a:pPr lvl="0" algn="ctr"/>
              <a:endParaRPr lang="en-IN" sz="1799" b="1">
                <a:solidFill>
                  <a:schemeClr val="dk1"/>
                </a:solidFill>
                <a:latin typeface="Arial"/>
                <a:cs typeface="Arial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8213ECF-A8F6-2E69-B4F6-BD7CB0893E23}"/>
                </a:ext>
              </a:extLst>
            </p:cNvPr>
            <p:cNvSpPr/>
            <p:nvPr/>
          </p:nvSpPr>
          <p:spPr>
            <a:xfrm>
              <a:off x="756891" y="140212"/>
              <a:ext cx="125158" cy="153447"/>
            </a:xfrm>
            <a:custGeom>
              <a:avLst/>
              <a:gdLst>
                <a:gd name="connsiteX0" fmla="*/ 125158 w 125158"/>
                <a:gd name="connsiteY0" fmla="*/ 0 h 153447"/>
                <a:gd name="connsiteX1" fmla="*/ 125158 w 125158"/>
                <a:gd name="connsiteY1" fmla="*/ 153448 h 153447"/>
                <a:gd name="connsiteX2" fmla="*/ 0 w 125158"/>
                <a:gd name="connsiteY2" fmla="*/ 76772 h 153447"/>
                <a:gd name="connsiteX3" fmla="*/ 125158 w 125158"/>
                <a:gd name="connsiteY3" fmla="*/ 0 h 153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158" h="153447">
                  <a:moveTo>
                    <a:pt x="125158" y="0"/>
                  </a:moveTo>
                  <a:lnTo>
                    <a:pt x="125158" y="153448"/>
                  </a:lnTo>
                  <a:lnTo>
                    <a:pt x="0" y="76772"/>
                  </a:lnTo>
                  <a:lnTo>
                    <a:pt x="12515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01" tIns="45688" rIns="91401" bIns="45688" anchor="ctr" anchorCtr="0">
              <a:noAutofit/>
            </a:bodyPr>
            <a:lstStyle/>
            <a:p>
              <a:pPr lvl="0" algn="ctr"/>
              <a:endParaRPr lang="en-IN" sz="1799" b="1">
                <a:solidFill>
                  <a:schemeClr val="dk1"/>
                </a:solidFill>
                <a:latin typeface="Arial"/>
                <a:cs typeface="Arial"/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6BBA654-E1E4-FABF-34A2-7435979592BF}"/>
                </a:ext>
              </a:extLst>
            </p:cNvPr>
            <p:cNvSpPr/>
            <p:nvPr/>
          </p:nvSpPr>
          <p:spPr>
            <a:xfrm>
              <a:off x="502383" y="140212"/>
              <a:ext cx="125253" cy="153447"/>
            </a:xfrm>
            <a:custGeom>
              <a:avLst/>
              <a:gdLst>
                <a:gd name="connsiteX0" fmla="*/ 125254 w 125253"/>
                <a:gd name="connsiteY0" fmla="*/ 0 h 153447"/>
                <a:gd name="connsiteX1" fmla="*/ 125254 w 125253"/>
                <a:gd name="connsiteY1" fmla="*/ 153448 h 153447"/>
                <a:gd name="connsiteX2" fmla="*/ 0 w 125253"/>
                <a:gd name="connsiteY2" fmla="*/ 76772 h 153447"/>
                <a:gd name="connsiteX3" fmla="*/ 125254 w 125253"/>
                <a:gd name="connsiteY3" fmla="*/ 0 h 153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253" h="153447">
                  <a:moveTo>
                    <a:pt x="125254" y="0"/>
                  </a:moveTo>
                  <a:lnTo>
                    <a:pt x="125254" y="153448"/>
                  </a:lnTo>
                  <a:lnTo>
                    <a:pt x="0" y="76772"/>
                  </a:lnTo>
                  <a:lnTo>
                    <a:pt x="12525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01" tIns="45688" rIns="91401" bIns="45688" anchor="ctr" anchorCtr="0">
              <a:noAutofit/>
            </a:bodyPr>
            <a:lstStyle/>
            <a:p>
              <a:pPr lvl="0" algn="ctr"/>
              <a:endParaRPr lang="en-IN" sz="1799" b="1">
                <a:solidFill>
                  <a:schemeClr val="dk1"/>
                </a:solidFill>
                <a:latin typeface="Arial"/>
                <a:cs typeface="Arial"/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C815F17-A307-3167-C785-10286E147882}"/>
                </a:ext>
              </a:extLst>
            </p:cNvPr>
            <p:cNvSpPr/>
            <p:nvPr/>
          </p:nvSpPr>
          <p:spPr>
            <a:xfrm>
              <a:off x="247971" y="140212"/>
              <a:ext cx="125158" cy="153447"/>
            </a:xfrm>
            <a:custGeom>
              <a:avLst/>
              <a:gdLst>
                <a:gd name="connsiteX0" fmla="*/ 125159 w 125158"/>
                <a:gd name="connsiteY0" fmla="*/ 0 h 153447"/>
                <a:gd name="connsiteX1" fmla="*/ 125159 w 125158"/>
                <a:gd name="connsiteY1" fmla="*/ 153448 h 153447"/>
                <a:gd name="connsiteX2" fmla="*/ 0 w 125158"/>
                <a:gd name="connsiteY2" fmla="*/ 76772 h 153447"/>
                <a:gd name="connsiteX3" fmla="*/ 125159 w 125158"/>
                <a:gd name="connsiteY3" fmla="*/ 0 h 153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158" h="153447">
                  <a:moveTo>
                    <a:pt x="125159" y="0"/>
                  </a:moveTo>
                  <a:lnTo>
                    <a:pt x="125159" y="153448"/>
                  </a:lnTo>
                  <a:lnTo>
                    <a:pt x="0" y="76772"/>
                  </a:lnTo>
                  <a:lnTo>
                    <a:pt x="12515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01" tIns="45688" rIns="91401" bIns="45688" anchor="ctr" anchorCtr="0">
              <a:noAutofit/>
            </a:bodyPr>
            <a:lstStyle/>
            <a:p>
              <a:pPr lvl="0" algn="ctr"/>
              <a:endParaRPr lang="en-IN" sz="1799" b="1">
                <a:solidFill>
                  <a:schemeClr val="dk1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18AB645-5CE3-FBD9-288C-3413757DF37A}"/>
              </a:ext>
            </a:extLst>
          </p:cNvPr>
          <p:cNvGrpSpPr/>
          <p:nvPr userDrawn="1"/>
        </p:nvGrpSpPr>
        <p:grpSpPr>
          <a:xfrm>
            <a:off x="-609677" y="-492471"/>
            <a:ext cx="1265365" cy="1265365"/>
            <a:chOff x="-634510" y="693331"/>
            <a:chExt cx="1265365" cy="1265365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A4C06E6-A5E8-348B-F72C-51D913AED0ED}"/>
                </a:ext>
              </a:extLst>
            </p:cNvPr>
            <p:cNvSpPr/>
            <p:nvPr/>
          </p:nvSpPr>
          <p:spPr>
            <a:xfrm rot="20818201">
              <a:off x="-634510" y="693331"/>
              <a:ext cx="1265365" cy="1265365"/>
            </a:xfrm>
            <a:custGeom>
              <a:avLst/>
              <a:gdLst>
                <a:gd name="connsiteX0" fmla="*/ 1265366 w 1265365"/>
                <a:gd name="connsiteY0" fmla="*/ 632683 h 1265365"/>
                <a:gd name="connsiteX1" fmla="*/ 632683 w 1265365"/>
                <a:gd name="connsiteY1" fmla="*/ 1265366 h 1265365"/>
                <a:gd name="connsiteX2" fmla="*/ 0 w 1265365"/>
                <a:gd name="connsiteY2" fmla="*/ 632683 h 1265365"/>
                <a:gd name="connsiteX3" fmla="*/ 632683 w 1265365"/>
                <a:gd name="connsiteY3" fmla="*/ 0 h 1265365"/>
                <a:gd name="connsiteX4" fmla="*/ 1265366 w 1265365"/>
                <a:gd name="connsiteY4" fmla="*/ 632683 h 1265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5365" h="1265365">
                  <a:moveTo>
                    <a:pt x="1265366" y="632683"/>
                  </a:moveTo>
                  <a:cubicBezTo>
                    <a:pt x="1265366" y="982104"/>
                    <a:pt x="982104" y="1265366"/>
                    <a:pt x="632683" y="1265366"/>
                  </a:cubicBezTo>
                  <a:cubicBezTo>
                    <a:pt x="283262" y="1265366"/>
                    <a:pt x="0" y="982104"/>
                    <a:pt x="0" y="632683"/>
                  </a:cubicBezTo>
                  <a:cubicBezTo>
                    <a:pt x="0" y="283262"/>
                    <a:pt x="283262" y="0"/>
                    <a:pt x="632683" y="0"/>
                  </a:cubicBezTo>
                  <a:cubicBezTo>
                    <a:pt x="982104" y="0"/>
                    <a:pt x="1265366" y="283262"/>
                    <a:pt x="1265366" y="632683"/>
                  </a:cubicBezTo>
                  <a:close/>
                </a:path>
              </a:pathLst>
            </a:custGeom>
            <a:noFill/>
            <a:ln w="12700" cap="flat">
              <a:solidFill>
                <a:schemeClr val="bg1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6FEA976-0AAE-3DE1-66D4-1E0D76FAE0B9}"/>
                </a:ext>
              </a:extLst>
            </p:cNvPr>
            <p:cNvSpPr/>
            <p:nvPr/>
          </p:nvSpPr>
          <p:spPr>
            <a:xfrm rot="20464799">
              <a:off x="-531575" y="796146"/>
              <a:ext cx="1059758" cy="1059758"/>
            </a:xfrm>
            <a:custGeom>
              <a:avLst/>
              <a:gdLst>
                <a:gd name="connsiteX0" fmla="*/ 1059758 w 1059758"/>
                <a:gd name="connsiteY0" fmla="*/ 529879 h 1059758"/>
                <a:gd name="connsiteX1" fmla="*/ 529879 w 1059758"/>
                <a:gd name="connsiteY1" fmla="*/ 1059759 h 1059758"/>
                <a:gd name="connsiteX2" fmla="*/ 0 w 1059758"/>
                <a:gd name="connsiteY2" fmla="*/ 529879 h 1059758"/>
                <a:gd name="connsiteX3" fmla="*/ 529879 w 1059758"/>
                <a:gd name="connsiteY3" fmla="*/ 0 h 1059758"/>
                <a:gd name="connsiteX4" fmla="*/ 1059758 w 1059758"/>
                <a:gd name="connsiteY4" fmla="*/ 529879 h 1059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9758" h="1059758">
                  <a:moveTo>
                    <a:pt x="1059758" y="529879"/>
                  </a:moveTo>
                  <a:cubicBezTo>
                    <a:pt x="1059758" y="822523"/>
                    <a:pt x="822523" y="1059759"/>
                    <a:pt x="529879" y="1059759"/>
                  </a:cubicBezTo>
                  <a:cubicBezTo>
                    <a:pt x="237235" y="1059759"/>
                    <a:pt x="0" y="822523"/>
                    <a:pt x="0" y="529879"/>
                  </a:cubicBezTo>
                  <a:cubicBezTo>
                    <a:pt x="0" y="237235"/>
                    <a:pt x="237235" y="0"/>
                    <a:pt x="529879" y="0"/>
                  </a:cubicBezTo>
                  <a:cubicBezTo>
                    <a:pt x="822523" y="0"/>
                    <a:pt x="1059758" y="237235"/>
                    <a:pt x="1059758" y="529879"/>
                  </a:cubicBezTo>
                  <a:close/>
                </a:path>
              </a:pathLst>
            </a:custGeom>
            <a:noFill/>
            <a:ln w="12700" cap="flat">
              <a:solidFill>
                <a:schemeClr val="bg1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E07AAAC-55FA-6843-A1A9-40EE7222B50A}"/>
                </a:ext>
              </a:extLst>
            </p:cNvPr>
            <p:cNvSpPr/>
            <p:nvPr/>
          </p:nvSpPr>
          <p:spPr>
            <a:xfrm rot="19737602">
              <a:off x="-428675" y="899081"/>
              <a:ext cx="853862" cy="853862"/>
            </a:xfrm>
            <a:custGeom>
              <a:avLst/>
              <a:gdLst>
                <a:gd name="connsiteX0" fmla="*/ 853863 w 853862"/>
                <a:gd name="connsiteY0" fmla="*/ 426931 h 853862"/>
                <a:gd name="connsiteX1" fmla="*/ 426931 w 853862"/>
                <a:gd name="connsiteY1" fmla="*/ 853863 h 853862"/>
                <a:gd name="connsiteX2" fmla="*/ 0 w 853862"/>
                <a:gd name="connsiteY2" fmla="*/ 426931 h 853862"/>
                <a:gd name="connsiteX3" fmla="*/ 426931 w 853862"/>
                <a:gd name="connsiteY3" fmla="*/ 0 h 853862"/>
                <a:gd name="connsiteX4" fmla="*/ 853863 w 853862"/>
                <a:gd name="connsiteY4" fmla="*/ 426931 h 853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3862" h="853862">
                  <a:moveTo>
                    <a:pt x="853863" y="426931"/>
                  </a:moveTo>
                  <a:cubicBezTo>
                    <a:pt x="853863" y="662719"/>
                    <a:pt x="662719" y="853863"/>
                    <a:pt x="426931" y="853863"/>
                  </a:cubicBezTo>
                  <a:cubicBezTo>
                    <a:pt x="191144" y="853863"/>
                    <a:pt x="0" y="662719"/>
                    <a:pt x="0" y="426931"/>
                  </a:cubicBezTo>
                  <a:cubicBezTo>
                    <a:pt x="0" y="191144"/>
                    <a:pt x="191144" y="0"/>
                    <a:pt x="426931" y="0"/>
                  </a:cubicBezTo>
                  <a:cubicBezTo>
                    <a:pt x="662719" y="0"/>
                    <a:pt x="853863" y="191144"/>
                    <a:pt x="853863" y="426931"/>
                  </a:cubicBezTo>
                  <a:close/>
                </a:path>
              </a:pathLst>
            </a:custGeom>
            <a:noFill/>
            <a:ln w="12700" cap="flat">
              <a:solidFill>
                <a:schemeClr val="bg1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3AABFF5-A800-7D18-D0EA-C1D20EF04141}"/>
                </a:ext>
              </a:extLst>
            </p:cNvPr>
            <p:cNvSpPr/>
            <p:nvPr/>
          </p:nvSpPr>
          <p:spPr>
            <a:xfrm rot="18516002">
              <a:off x="-325690" y="1002068"/>
              <a:ext cx="647966" cy="647966"/>
            </a:xfrm>
            <a:custGeom>
              <a:avLst/>
              <a:gdLst>
                <a:gd name="connsiteX0" fmla="*/ 647967 w 647966"/>
                <a:gd name="connsiteY0" fmla="*/ 323983 h 647966"/>
                <a:gd name="connsiteX1" fmla="*/ 323983 w 647966"/>
                <a:gd name="connsiteY1" fmla="*/ 647967 h 647966"/>
                <a:gd name="connsiteX2" fmla="*/ 0 w 647966"/>
                <a:gd name="connsiteY2" fmla="*/ 323983 h 647966"/>
                <a:gd name="connsiteX3" fmla="*/ 323983 w 647966"/>
                <a:gd name="connsiteY3" fmla="*/ 0 h 647966"/>
                <a:gd name="connsiteX4" fmla="*/ 647967 w 647966"/>
                <a:gd name="connsiteY4" fmla="*/ 323983 h 647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966" h="647966">
                  <a:moveTo>
                    <a:pt x="647967" y="323983"/>
                  </a:moveTo>
                  <a:cubicBezTo>
                    <a:pt x="647967" y="502914"/>
                    <a:pt x="502914" y="647967"/>
                    <a:pt x="323983" y="647967"/>
                  </a:cubicBezTo>
                  <a:cubicBezTo>
                    <a:pt x="145052" y="647967"/>
                    <a:pt x="0" y="502914"/>
                    <a:pt x="0" y="323983"/>
                  </a:cubicBezTo>
                  <a:cubicBezTo>
                    <a:pt x="0" y="145052"/>
                    <a:pt x="145052" y="0"/>
                    <a:pt x="323983" y="0"/>
                  </a:cubicBezTo>
                  <a:cubicBezTo>
                    <a:pt x="502914" y="0"/>
                    <a:pt x="647967" y="145052"/>
                    <a:pt x="647967" y="323983"/>
                  </a:cubicBezTo>
                  <a:close/>
                </a:path>
              </a:pathLst>
            </a:custGeom>
            <a:noFill/>
            <a:ln w="12700" cap="flat">
              <a:solidFill>
                <a:schemeClr val="bg1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38C8953-59A3-4DD2-E368-378768E9A1B3}"/>
                </a:ext>
              </a:extLst>
            </p:cNvPr>
            <p:cNvSpPr/>
            <p:nvPr/>
          </p:nvSpPr>
          <p:spPr>
            <a:xfrm rot="17563200">
              <a:off x="-222952" y="1104881"/>
              <a:ext cx="442358" cy="442358"/>
            </a:xfrm>
            <a:custGeom>
              <a:avLst/>
              <a:gdLst>
                <a:gd name="connsiteX0" fmla="*/ 442359 w 442358"/>
                <a:gd name="connsiteY0" fmla="*/ 221179 h 442358"/>
                <a:gd name="connsiteX1" fmla="*/ 221179 w 442358"/>
                <a:gd name="connsiteY1" fmla="*/ 442359 h 442358"/>
                <a:gd name="connsiteX2" fmla="*/ 0 w 442358"/>
                <a:gd name="connsiteY2" fmla="*/ 221179 h 442358"/>
                <a:gd name="connsiteX3" fmla="*/ 221179 w 442358"/>
                <a:gd name="connsiteY3" fmla="*/ 0 h 442358"/>
                <a:gd name="connsiteX4" fmla="*/ 442359 w 442358"/>
                <a:gd name="connsiteY4" fmla="*/ 221179 h 442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2358" h="442358">
                  <a:moveTo>
                    <a:pt x="442359" y="221179"/>
                  </a:moveTo>
                  <a:cubicBezTo>
                    <a:pt x="442359" y="343334"/>
                    <a:pt x="343334" y="442359"/>
                    <a:pt x="221179" y="442359"/>
                  </a:cubicBezTo>
                  <a:cubicBezTo>
                    <a:pt x="99025" y="442359"/>
                    <a:pt x="0" y="343334"/>
                    <a:pt x="0" y="221179"/>
                  </a:cubicBezTo>
                  <a:cubicBezTo>
                    <a:pt x="0" y="99025"/>
                    <a:pt x="99025" y="0"/>
                    <a:pt x="221179" y="0"/>
                  </a:cubicBezTo>
                  <a:cubicBezTo>
                    <a:pt x="343334" y="0"/>
                    <a:pt x="442359" y="99025"/>
                    <a:pt x="442359" y="221179"/>
                  </a:cubicBezTo>
                  <a:close/>
                </a:path>
              </a:pathLst>
            </a:custGeom>
            <a:noFill/>
            <a:ln w="12700" cap="flat">
              <a:solidFill>
                <a:schemeClr val="bg1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448E320-7256-4ACB-72DB-9E9239A1A246}"/>
              </a:ext>
            </a:extLst>
          </p:cNvPr>
          <p:cNvGrpSpPr/>
          <p:nvPr userDrawn="1"/>
        </p:nvGrpSpPr>
        <p:grpSpPr>
          <a:xfrm>
            <a:off x="11570370" y="6225317"/>
            <a:ext cx="1265365" cy="1265365"/>
            <a:chOff x="11570370" y="6225317"/>
            <a:chExt cx="1265365" cy="1265365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1F8F0E0-C888-9703-9B35-11408E42C0FE}"/>
                </a:ext>
              </a:extLst>
            </p:cNvPr>
            <p:cNvSpPr/>
            <p:nvPr/>
          </p:nvSpPr>
          <p:spPr>
            <a:xfrm rot="20818201">
              <a:off x="11570370" y="6225317"/>
              <a:ext cx="1265365" cy="1265365"/>
            </a:xfrm>
            <a:custGeom>
              <a:avLst/>
              <a:gdLst>
                <a:gd name="connsiteX0" fmla="*/ 1265366 w 1265365"/>
                <a:gd name="connsiteY0" fmla="*/ 632683 h 1265365"/>
                <a:gd name="connsiteX1" fmla="*/ 632683 w 1265365"/>
                <a:gd name="connsiteY1" fmla="*/ 1265366 h 1265365"/>
                <a:gd name="connsiteX2" fmla="*/ 0 w 1265365"/>
                <a:gd name="connsiteY2" fmla="*/ 632683 h 1265365"/>
                <a:gd name="connsiteX3" fmla="*/ 632683 w 1265365"/>
                <a:gd name="connsiteY3" fmla="*/ 0 h 1265365"/>
                <a:gd name="connsiteX4" fmla="*/ 1265366 w 1265365"/>
                <a:gd name="connsiteY4" fmla="*/ 632683 h 1265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5365" h="1265365">
                  <a:moveTo>
                    <a:pt x="1265366" y="632683"/>
                  </a:moveTo>
                  <a:cubicBezTo>
                    <a:pt x="1265366" y="982104"/>
                    <a:pt x="982104" y="1265366"/>
                    <a:pt x="632683" y="1265366"/>
                  </a:cubicBezTo>
                  <a:cubicBezTo>
                    <a:pt x="283262" y="1265366"/>
                    <a:pt x="0" y="982104"/>
                    <a:pt x="0" y="632683"/>
                  </a:cubicBezTo>
                  <a:cubicBezTo>
                    <a:pt x="0" y="283262"/>
                    <a:pt x="283262" y="0"/>
                    <a:pt x="632683" y="0"/>
                  </a:cubicBezTo>
                  <a:cubicBezTo>
                    <a:pt x="982104" y="0"/>
                    <a:pt x="1265366" y="283262"/>
                    <a:pt x="1265366" y="632683"/>
                  </a:cubicBezTo>
                  <a:close/>
                </a:path>
              </a:pathLst>
            </a:custGeom>
            <a:noFill/>
            <a:ln w="12700" cap="flat">
              <a:solidFill>
                <a:schemeClr val="bg1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8C5627B-0256-5A18-A3FF-A310BBE455B9}"/>
                </a:ext>
              </a:extLst>
            </p:cNvPr>
            <p:cNvSpPr/>
            <p:nvPr/>
          </p:nvSpPr>
          <p:spPr>
            <a:xfrm rot="20464799">
              <a:off x="11673305" y="6328132"/>
              <a:ext cx="1059758" cy="1059758"/>
            </a:xfrm>
            <a:custGeom>
              <a:avLst/>
              <a:gdLst>
                <a:gd name="connsiteX0" fmla="*/ 1059758 w 1059758"/>
                <a:gd name="connsiteY0" fmla="*/ 529879 h 1059758"/>
                <a:gd name="connsiteX1" fmla="*/ 529879 w 1059758"/>
                <a:gd name="connsiteY1" fmla="*/ 1059759 h 1059758"/>
                <a:gd name="connsiteX2" fmla="*/ 0 w 1059758"/>
                <a:gd name="connsiteY2" fmla="*/ 529879 h 1059758"/>
                <a:gd name="connsiteX3" fmla="*/ 529879 w 1059758"/>
                <a:gd name="connsiteY3" fmla="*/ 0 h 1059758"/>
                <a:gd name="connsiteX4" fmla="*/ 1059758 w 1059758"/>
                <a:gd name="connsiteY4" fmla="*/ 529879 h 1059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9758" h="1059758">
                  <a:moveTo>
                    <a:pt x="1059758" y="529879"/>
                  </a:moveTo>
                  <a:cubicBezTo>
                    <a:pt x="1059758" y="822523"/>
                    <a:pt x="822523" y="1059759"/>
                    <a:pt x="529879" y="1059759"/>
                  </a:cubicBezTo>
                  <a:cubicBezTo>
                    <a:pt x="237235" y="1059759"/>
                    <a:pt x="0" y="822523"/>
                    <a:pt x="0" y="529879"/>
                  </a:cubicBezTo>
                  <a:cubicBezTo>
                    <a:pt x="0" y="237235"/>
                    <a:pt x="237235" y="0"/>
                    <a:pt x="529879" y="0"/>
                  </a:cubicBezTo>
                  <a:cubicBezTo>
                    <a:pt x="822523" y="0"/>
                    <a:pt x="1059758" y="237235"/>
                    <a:pt x="1059758" y="529879"/>
                  </a:cubicBezTo>
                  <a:close/>
                </a:path>
              </a:pathLst>
            </a:custGeom>
            <a:noFill/>
            <a:ln w="12700" cap="flat">
              <a:solidFill>
                <a:schemeClr val="bg1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E2877E0-6B5B-6EC7-B78E-AFEA6AC6EC9A}"/>
                </a:ext>
              </a:extLst>
            </p:cNvPr>
            <p:cNvSpPr/>
            <p:nvPr/>
          </p:nvSpPr>
          <p:spPr>
            <a:xfrm rot="19737602">
              <a:off x="11776205" y="6431067"/>
              <a:ext cx="853862" cy="853862"/>
            </a:xfrm>
            <a:custGeom>
              <a:avLst/>
              <a:gdLst>
                <a:gd name="connsiteX0" fmla="*/ 853863 w 853862"/>
                <a:gd name="connsiteY0" fmla="*/ 426931 h 853862"/>
                <a:gd name="connsiteX1" fmla="*/ 426931 w 853862"/>
                <a:gd name="connsiteY1" fmla="*/ 853863 h 853862"/>
                <a:gd name="connsiteX2" fmla="*/ 0 w 853862"/>
                <a:gd name="connsiteY2" fmla="*/ 426931 h 853862"/>
                <a:gd name="connsiteX3" fmla="*/ 426931 w 853862"/>
                <a:gd name="connsiteY3" fmla="*/ 0 h 853862"/>
                <a:gd name="connsiteX4" fmla="*/ 853863 w 853862"/>
                <a:gd name="connsiteY4" fmla="*/ 426931 h 853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3862" h="853862">
                  <a:moveTo>
                    <a:pt x="853863" y="426931"/>
                  </a:moveTo>
                  <a:cubicBezTo>
                    <a:pt x="853863" y="662719"/>
                    <a:pt x="662719" y="853863"/>
                    <a:pt x="426931" y="853863"/>
                  </a:cubicBezTo>
                  <a:cubicBezTo>
                    <a:pt x="191144" y="853863"/>
                    <a:pt x="0" y="662719"/>
                    <a:pt x="0" y="426931"/>
                  </a:cubicBezTo>
                  <a:cubicBezTo>
                    <a:pt x="0" y="191144"/>
                    <a:pt x="191144" y="0"/>
                    <a:pt x="426931" y="0"/>
                  </a:cubicBezTo>
                  <a:cubicBezTo>
                    <a:pt x="662719" y="0"/>
                    <a:pt x="853863" y="191144"/>
                    <a:pt x="853863" y="426931"/>
                  </a:cubicBezTo>
                  <a:close/>
                </a:path>
              </a:pathLst>
            </a:custGeom>
            <a:noFill/>
            <a:ln w="12700" cap="flat">
              <a:solidFill>
                <a:schemeClr val="bg1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5BF3873-E689-A306-A4C9-440DBC29567F}"/>
                </a:ext>
              </a:extLst>
            </p:cNvPr>
            <p:cNvSpPr/>
            <p:nvPr/>
          </p:nvSpPr>
          <p:spPr>
            <a:xfrm rot="18516002">
              <a:off x="11879190" y="6534054"/>
              <a:ext cx="647966" cy="647966"/>
            </a:xfrm>
            <a:custGeom>
              <a:avLst/>
              <a:gdLst>
                <a:gd name="connsiteX0" fmla="*/ 647967 w 647966"/>
                <a:gd name="connsiteY0" fmla="*/ 323983 h 647966"/>
                <a:gd name="connsiteX1" fmla="*/ 323983 w 647966"/>
                <a:gd name="connsiteY1" fmla="*/ 647967 h 647966"/>
                <a:gd name="connsiteX2" fmla="*/ 0 w 647966"/>
                <a:gd name="connsiteY2" fmla="*/ 323983 h 647966"/>
                <a:gd name="connsiteX3" fmla="*/ 323983 w 647966"/>
                <a:gd name="connsiteY3" fmla="*/ 0 h 647966"/>
                <a:gd name="connsiteX4" fmla="*/ 647967 w 647966"/>
                <a:gd name="connsiteY4" fmla="*/ 323983 h 647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966" h="647966">
                  <a:moveTo>
                    <a:pt x="647967" y="323983"/>
                  </a:moveTo>
                  <a:cubicBezTo>
                    <a:pt x="647967" y="502914"/>
                    <a:pt x="502914" y="647967"/>
                    <a:pt x="323983" y="647967"/>
                  </a:cubicBezTo>
                  <a:cubicBezTo>
                    <a:pt x="145052" y="647967"/>
                    <a:pt x="0" y="502914"/>
                    <a:pt x="0" y="323983"/>
                  </a:cubicBezTo>
                  <a:cubicBezTo>
                    <a:pt x="0" y="145052"/>
                    <a:pt x="145052" y="0"/>
                    <a:pt x="323983" y="0"/>
                  </a:cubicBezTo>
                  <a:cubicBezTo>
                    <a:pt x="502914" y="0"/>
                    <a:pt x="647967" y="145052"/>
                    <a:pt x="647967" y="323983"/>
                  </a:cubicBezTo>
                  <a:close/>
                </a:path>
              </a:pathLst>
            </a:custGeom>
            <a:noFill/>
            <a:ln w="12700" cap="flat">
              <a:solidFill>
                <a:schemeClr val="bg1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BC5CD89-35B7-F906-6F36-10400725F576}"/>
                </a:ext>
              </a:extLst>
            </p:cNvPr>
            <p:cNvSpPr/>
            <p:nvPr/>
          </p:nvSpPr>
          <p:spPr>
            <a:xfrm rot="17563200">
              <a:off x="11981928" y="6636867"/>
              <a:ext cx="442358" cy="442358"/>
            </a:xfrm>
            <a:custGeom>
              <a:avLst/>
              <a:gdLst>
                <a:gd name="connsiteX0" fmla="*/ 442359 w 442358"/>
                <a:gd name="connsiteY0" fmla="*/ 221179 h 442358"/>
                <a:gd name="connsiteX1" fmla="*/ 221179 w 442358"/>
                <a:gd name="connsiteY1" fmla="*/ 442359 h 442358"/>
                <a:gd name="connsiteX2" fmla="*/ 0 w 442358"/>
                <a:gd name="connsiteY2" fmla="*/ 221179 h 442358"/>
                <a:gd name="connsiteX3" fmla="*/ 221179 w 442358"/>
                <a:gd name="connsiteY3" fmla="*/ 0 h 442358"/>
                <a:gd name="connsiteX4" fmla="*/ 442359 w 442358"/>
                <a:gd name="connsiteY4" fmla="*/ 221179 h 442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2358" h="442358">
                  <a:moveTo>
                    <a:pt x="442359" y="221179"/>
                  </a:moveTo>
                  <a:cubicBezTo>
                    <a:pt x="442359" y="343334"/>
                    <a:pt x="343334" y="442359"/>
                    <a:pt x="221179" y="442359"/>
                  </a:cubicBezTo>
                  <a:cubicBezTo>
                    <a:pt x="99025" y="442359"/>
                    <a:pt x="0" y="343334"/>
                    <a:pt x="0" y="221179"/>
                  </a:cubicBezTo>
                  <a:cubicBezTo>
                    <a:pt x="0" y="99025"/>
                    <a:pt x="99025" y="0"/>
                    <a:pt x="221179" y="0"/>
                  </a:cubicBezTo>
                  <a:cubicBezTo>
                    <a:pt x="343334" y="0"/>
                    <a:pt x="442359" y="99025"/>
                    <a:pt x="442359" y="221179"/>
                  </a:cubicBezTo>
                  <a:close/>
                </a:path>
              </a:pathLst>
            </a:custGeom>
            <a:noFill/>
            <a:ln w="12700" cap="flat">
              <a:solidFill>
                <a:schemeClr val="bg1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2F996D7-ECA1-56A4-3006-0BB865037551}"/>
              </a:ext>
            </a:extLst>
          </p:cNvPr>
          <p:cNvGrpSpPr/>
          <p:nvPr userDrawn="1"/>
        </p:nvGrpSpPr>
        <p:grpSpPr>
          <a:xfrm rot="5400000">
            <a:off x="11404911" y="5293199"/>
            <a:ext cx="1142999" cy="153447"/>
            <a:chOff x="247971" y="140212"/>
            <a:chExt cx="1142999" cy="153447"/>
          </a:xfrm>
          <a:solidFill>
            <a:schemeClr val="bg1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304E753-0998-DB51-A481-34063D51F4B4}"/>
                </a:ext>
              </a:extLst>
            </p:cNvPr>
            <p:cNvSpPr/>
            <p:nvPr/>
          </p:nvSpPr>
          <p:spPr>
            <a:xfrm>
              <a:off x="1265812" y="140212"/>
              <a:ext cx="125158" cy="153447"/>
            </a:xfrm>
            <a:custGeom>
              <a:avLst/>
              <a:gdLst>
                <a:gd name="connsiteX0" fmla="*/ 125158 w 125158"/>
                <a:gd name="connsiteY0" fmla="*/ 0 h 153447"/>
                <a:gd name="connsiteX1" fmla="*/ 125158 w 125158"/>
                <a:gd name="connsiteY1" fmla="*/ 153448 h 153447"/>
                <a:gd name="connsiteX2" fmla="*/ 0 w 125158"/>
                <a:gd name="connsiteY2" fmla="*/ 76772 h 153447"/>
                <a:gd name="connsiteX3" fmla="*/ 125158 w 125158"/>
                <a:gd name="connsiteY3" fmla="*/ 0 h 153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158" h="153447">
                  <a:moveTo>
                    <a:pt x="125158" y="0"/>
                  </a:moveTo>
                  <a:lnTo>
                    <a:pt x="125158" y="153448"/>
                  </a:lnTo>
                  <a:lnTo>
                    <a:pt x="0" y="76772"/>
                  </a:lnTo>
                  <a:lnTo>
                    <a:pt x="12515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01" tIns="45688" rIns="91401" bIns="45688" anchor="ctr" anchorCtr="0">
              <a:noAutofit/>
            </a:bodyPr>
            <a:lstStyle/>
            <a:p>
              <a:pPr lvl="0" algn="ctr"/>
              <a:endParaRPr lang="en-IN" sz="1799" b="1">
                <a:solidFill>
                  <a:schemeClr val="dk1"/>
                </a:solidFill>
                <a:latin typeface="Arial"/>
                <a:cs typeface="Arial"/>
              </a:endParaRP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6E567B0E-DCAE-C2CA-A993-D7342967849C}"/>
                </a:ext>
              </a:extLst>
            </p:cNvPr>
            <p:cNvSpPr/>
            <p:nvPr/>
          </p:nvSpPr>
          <p:spPr>
            <a:xfrm>
              <a:off x="1011304" y="140212"/>
              <a:ext cx="125253" cy="153447"/>
            </a:xfrm>
            <a:custGeom>
              <a:avLst/>
              <a:gdLst>
                <a:gd name="connsiteX0" fmla="*/ 125254 w 125253"/>
                <a:gd name="connsiteY0" fmla="*/ 0 h 153447"/>
                <a:gd name="connsiteX1" fmla="*/ 125254 w 125253"/>
                <a:gd name="connsiteY1" fmla="*/ 153448 h 153447"/>
                <a:gd name="connsiteX2" fmla="*/ 0 w 125253"/>
                <a:gd name="connsiteY2" fmla="*/ 76772 h 153447"/>
                <a:gd name="connsiteX3" fmla="*/ 125254 w 125253"/>
                <a:gd name="connsiteY3" fmla="*/ 0 h 153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253" h="153447">
                  <a:moveTo>
                    <a:pt x="125254" y="0"/>
                  </a:moveTo>
                  <a:lnTo>
                    <a:pt x="125254" y="153448"/>
                  </a:lnTo>
                  <a:lnTo>
                    <a:pt x="0" y="76772"/>
                  </a:lnTo>
                  <a:lnTo>
                    <a:pt x="12525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01" tIns="45688" rIns="91401" bIns="45688" anchor="ctr" anchorCtr="0">
              <a:noAutofit/>
            </a:bodyPr>
            <a:lstStyle/>
            <a:p>
              <a:pPr lvl="0" algn="ctr"/>
              <a:endParaRPr lang="en-IN" sz="1799" b="1">
                <a:solidFill>
                  <a:schemeClr val="dk1"/>
                </a:solidFill>
                <a:latin typeface="Arial"/>
                <a:cs typeface="Arial"/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1ED94B0E-B25F-B320-EA7A-138005452C8E}"/>
                </a:ext>
              </a:extLst>
            </p:cNvPr>
            <p:cNvSpPr/>
            <p:nvPr/>
          </p:nvSpPr>
          <p:spPr>
            <a:xfrm>
              <a:off x="756891" y="140212"/>
              <a:ext cx="125158" cy="153447"/>
            </a:xfrm>
            <a:custGeom>
              <a:avLst/>
              <a:gdLst>
                <a:gd name="connsiteX0" fmla="*/ 125158 w 125158"/>
                <a:gd name="connsiteY0" fmla="*/ 0 h 153447"/>
                <a:gd name="connsiteX1" fmla="*/ 125158 w 125158"/>
                <a:gd name="connsiteY1" fmla="*/ 153448 h 153447"/>
                <a:gd name="connsiteX2" fmla="*/ 0 w 125158"/>
                <a:gd name="connsiteY2" fmla="*/ 76772 h 153447"/>
                <a:gd name="connsiteX3" fmla="*/ 125158 w 125158"/>
                <a:gd name="connsiteY3" fmla="*/ 0 h 153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158" h="153447">
                  <a:moveTo>
                    <a:pt x="125158" y="0"/>
                  </a:moveTo>
                  <a:lnTo>
                    <a:pt x="125158" y="153448"/>
                  </a:lnTo>
                  <a:lnTo>
                    <a:pt x="0" y="76772"/>
                  </a:lnTo>
                  <a:lnTo>
                    <a:pt x="12515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01" tIns="45688" rIns="91401" bIns="45688" anchor="ctr" anchorCtr="0">
              <a:noAutofit/>
            </a:bodyPr>
            <a:lstStyle/>
            <a:p>
              <a:pPr lvl="0" algn="ctr"/>
              <a:endParaRPr lang="en-IN" sz="1799" b="1">
                <a:solidFill>
                  <a:schemeClr val="dk1"/>
                </a:solidFill>
                <a:latin typeface="Arial"/>
                <a:cs typeface="Arial"/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6DDF501-EA3B-3A86-4371-B85C60145B09}"/>
                </a:ext>
              </a:extLst>
            </p:cNvPr>
            <p:cNvSpPr/>
            <p:nvPr/>
          </p:nvSpPr>
          <p:spPr>
            <a:xfrm>
              <a:off x="502383" y="140212"/>
              <a:ext cx="125253" cy="153447"/>
            </a:xfrm>
            <a:custGeom>
              <a:avLst/>
              <a:gdLst>
                <a:gd name="connsiteX0" fmla="*/ 125254 w 125253"/>
                <a:gd name="connsiteY0" fmla="*/ 0 h 153447"/>
                <a:gd name="connsiteX1" fmla="*/ 125254 w 125253"/>
                <a:gd name="connsiteY1" fmla="*/ 153448 h 153447"/>
                <a:gd name="connsiteX2" fmla="*/ 0 w 125253"/>
                <a:gd name="connsiteY2" fmla="*/ 76772 h 153447"/>
                <a:gd name="connsiteX3" fmla="*/ 125254 w 125253"/>
                <a:gd name="connsiteY3" fmla="*/ 0 h 153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253" h="153447">
                  <a:moveTo>
                    <a:pt x="125254" y="0"/>
                  </a:moveTo>
                  <a:lnTo>
                    <a:pt x="125254" y="153448"/>
                  </a:lnTo>
                  <a:lnTo>
                    <a:pt x="0" y="76772"/>
                  </a:lnTo>
                  <a:lnTo>
                    <a:pt x="12525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01" tIns="45688" rIns="91401" bIns="45688" anchor="ctr" anchorCtr="0">
              <a:noAutofit/>
            </a:bodyPr>
            <a:lstStyle/>
            <a:p>
              <a:pPr lvl="0" algn="ctr"/>
              <a:endParaRPr lang="en-IN" sz="1799" b="1">
                <a:solidFill>
                  <a:schemeClr val="dk1"/>
                </a:solidFill>
                <a:latin typeface="Arial"/>
                <a:cs typeface="Arial"/>
              </a:endParaRP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EB49B62-1C34-D77D-0A3C-E23410EC940E}"/>
                </a:ext>
              </a:extLst>
            </p:cNvPr>
            <p:cNvSpPr/>
            <p:nvPr/>
          </p:nvSpPr>
          <p:spPr>
            <a:xfrm>
              <a:off x="247971" y="140212"/>
              <a:ext cx="125158" cy="153447"/>
            </a:xfrm>
            <a:custGeom>
              <a:avLst/>
              <a:gdLst>
                <a:gd name="connsiteX0" fmla="*/ 125159 w 125158"/>
                <a:gd name="connsiteY0" fmla="*/ 0 h 153447"/>
                <a:gd name="connsiteX1" fmla="*/ 125159 w 125158"/>
                <a:gd name="connsiteY1" fmla="*/ 153448 h 153447"/>
                <a:gd name="connsiteX2" fmla="*/ 0 w 125158"/>
                <a:gd name="connsiteY2" fmla="*/ 76772 h 153447"/>
                <a:gd name="connsiteX3" fmla="*/ 125159 w 125158"/>
                <a:gd name="connsiteY3" fmla="*/ 0 h 153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158" h="153447">
                  <a:moveTo>
                    <a:pt x="125159" y="0"/>
                  </a:moveTo>
                  <a:lnTo>
                    <a:pt x="125159" y="153448"/>
                  </a:lnTo>
                  <a:lnTo>
                    <a:pt x="0" y="76772"/>
                  </a:lnTo>
                  <a:lnTo>
                    <a:pt x="12515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01" tIns="45688" rIns="91401" bIns="45688" anchor="ctr" anchorCtr="0">
              <a:noAutofit/>
            </a:bodyPr>
            <a:lstStyle/>
            <a:p>
              <a:pPr lvl="0" algn="ctr"/>
              <a:endParaRPr lang="en-IN" sz="1799" b="1">
                <a:solidFill>
                  <a:schemeClr val="dk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98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951C99E3-F0FB-7F40-50AF-800BAB00FFE2}"/>
              </a:ext>
            </a:extLst>
          </p:cNvPr>
          <p:cNvSpPr/>
          <p:nvPr userDrawn="1"/>
        </p:nvSpPr>
        <p:spPr>
          <a:xfrm rot="19348185" flipH="1">
            <a:off x="3926167" y="681591"/>
            <a:ext cx="10345164" cy="7565326"/>
          </a:xfrm>
          <a:custGeom>
            <a:avLst/>
            <a:gdLst>
              <a:gd name="connsiteX0" fmla="*/ 1727395 w 10345164"/>
              <a:gd name="connsiteY0" fmla="*/ 799788 h 7565326"/>
              <a:gd name="connsiteX1" fmla="*/ 0 w 10345164"/>
              <a:gd name="connsiteY1" fmla="*/ 2126715 h 7565326"/>
              <a:gd name="connsiteX2" fmla="*/ 4177757 w 10345164"/>
              <a:gd name="connsiteY2" fmla="*/ 7565326 h 7565326"/>
              <a:gd name="connsiteX3" fmla="*/ 4860628 w 10345164"/>
              <a:gd name="connsiteY3" fmla="*/ 7040768 h 7565326"/>
              <a:gd name="connsiteX4" fmla="*/ 4860628 w 10345164"/>
              <a:gd name="connsiteY4" fmla="*/ 7040768 h 7565326"/>
              <a:gd name="connsiteX5" fmla="*/ 10345164 w 10345164"/>
              <a:gd name="connsiteY5" fmla="*/ 2827733 h 7565326"/>
              <a:gd name="connsiteX6" fmla="*/ 10325878 w 10345164"/>
              <a:gd name="connsiteY6" fmla="*/ 2802062 h 7565326"/>
              <a:gd name="connsiteX7" fmla="*/ 8166731 w 10345164"/>
              <a:gd name="connsiteY7" fmla="*/ 2081998 h 7565326"/>
              <a:gd name="connsiteX8" fmla="*/ 5684829 w 10345164"/>
              <a:gd name="connsiteY8" fmla="*/ 1895919 h 7565326"/>
              <a:gd name="connsiteX9" fmla="*/ 2800596 w 10345164"/>
              <a:gd name="connsiteY9" fmla="*/ 3044 h 7565326"/>
              <a:gd name="connsiteX10" fmla="*/ 2768561 w 10345164"/>
              <a:gd name="connsiteY10" fmla="*/ 0 h 7565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345164" h="7565326">
                <a:moveTo>
                  <a:pt x="1727395" y="799788"/>
                </a:moveTo>
                <a:lnTo>
                  <a:pt x="0" y="2126715"/>
                </a:lnTo>
                <a:lnTo>
                  <a:pt x="4177757" y="7565326"/>
                </a:lnTo>
                <a:lnTo>
                  <a:pt x="4860628" y="7040768"/>
                </a:lnTo>
                <a:lnTo>
                  <a:pt x="4860628" y="7040768"/>
                </a:lnTo>
                <a:lnTo>
                  <a:pt x="10345164" y="2827733"/>
                </a:lnTo>
                <a:lnTo>
                  <a:pt x="10325878" y="2802062"/>
                </a:lnTo>
                <a:cubicBezTo>
                  <a:pt x="9833029" y="2211727"/>
                  <a:pt x="8951444" y="2066798"/>
                  <a:pt x="8166731" y="2081998"/>
                </a:cubicBezTo>
                <a:cubicBezTo>
                  <a:pt x="7329704" y="2098205"/>
                  <a:pt x="6453775" y="2227229"/>
                  <a:pt x="5684829" y="1895919"/>
                </a:cubicBezTo>
                <a:cubicBezTo>
                  <a:pt x="4558719" y="1410301"/>
                  <a:pt x="4001972" y="197464"/>
                  <a:pt x="2800596" y="3044"/>
                </a:cubicBezTo>
                <a:lnTo>
                  <a:pt x="2768561" y="0"/>
                </a:lnTo>
                <a:close/>
              </a:path>
            </a:pathLst>
          </a:custGeom>
          <a:gradFill flip="none" rotWithShape="1">
            <a:gsLst>
              <a:gs pos="33000">
                <a:schemeClr val="accent5"/>
              </a:gs>
              <a:gs pos="85000">
                <a:schemeClr val="tx2"/>
              </a:gs>
              <a:gs pos="100000">
                <a:schemeClr val="tx2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01" tIns="45688" rIns="91401" bIns="45688" anchor="ctr" anchorCtr="0">
            <a:noAutofit/>
          </a:bodyPr>
          <a:lstStyle/>
          <a:p>
            <a:pPr lvl="0" algn="ctr"/>
            <a:endParaRPr lang="en-IN" sz="1799" b="1" dirty="0">
              <a:solidFill>
                <a:schemeClr val="dk1"/>
              </a:solidFill>
              <a:latin typeface="Arial"/>
              <a:cs typeface="Arial"/>
            </a:endParaRPr>
          </a:p>
        </p:txBody>
      </p:sp>
      <p:pic>
        <p:nvPicPr>
          <p:cNvPr id="12" name="Picture 11" descr="Logo, company name&#10;&#10;Description automatically generated">
            <a:extLst>
              <a:ext uri="{FF2B5EF4-FFF2-40B4-BE49-F238E27FC236}">
                <a16:creationId xmlns:a16="http://schemas.microsoft.com/office/drawing/2014/main" id="{BD84B294-B657-F96F-8BEE-4920E9A010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2598" y="205749"/>
            <a:ext cx="788155" cy="702802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6F935E98-FD40-9FE2-EF70-E692738C9D8B}"/>
              </a:ext>
            </a:extLst>
          </p:cNvPr>
          <p:cNvGrpSpPr/>
          <p:nvPr userDrawn="1"/>
        </p:nvGrpSpPr>
        <p:grpSpPr>
          <a:xfrm flipH="1">
            <a:off x="1032124" y="205749"/>
            <a:ext cx="10030474" cy="7194846"/>
            <a:chOff x="-641623" y="140212"/>
            <a:chExt cx="10030474" cy="7194846"/>
          </a:xfrm>
        </p:grpSpPr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71DF4E1A-1240-3691-8CA6-4F20D220AA2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47971" y="140212"/>
              <a:ext cx="1143000" cy="152400"/>
            </a:xfrm>
            <a:prstGeom prst="rect">
              <a:avLst/>
            </a:prstGeom>
          </p:spPr>
        </p:pic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1843EA09-46D9-A1A9-D5F2-4324FDAD7BB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245851" y="6598885"/>
              <a:ext cx="1143000" cy="152400"/>
            </a:xfrm>
            <a:prstGeom prst="rect">
              <a:avLst/>
            </a:prstGeom>
          </p:spPr>
        </p:pic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0FB163A-4A41-076E-CE7D-343FA8669D0A}"/>
                </a:ext>
              </a:extLst>
            </p:cNvPr>
            <p:cNvGrpSpPr/>
            <p:nvPr userDrawn="1"/>
          </p:nvGrpSpPr>
          <p:grpSpPr>
            <a:xfrm>
              <a:off x="247971" y="5864828"/>
              <a:ext cx="1508370" cy="1470230"/>
              <a:chOff x="247971" y="5864828"/>
              <a:chExt cx="1508370" cy="1470230"/>
            </a:xfrm>
          </p:grpSpPr>
          <p:grpSp>
            <p:nvGrpSpPr>
              <p:cNvPr id="15" name="Graphic 27">
                <a:extLst>
                  <a:ext uri="{FF2B5EF4-FFF2-40B4-BE49-F238E27FC236}">
                    <a16:creationId xmlns:a16="http://schemas.microsoft.com/office/drawing/2014/main" id="{94059510-3264-4171-6B86-2B1C6239B542}"/>
                  </a:ext>
                </a:extLst>
              </p:cNvPr>
              <p:cNvGrpSpPr/>
              <p:nvPr userDrawn="1"/>
            </p:nvGrpSpPr>
            <p:grpSpPr>
              <a:xfrm>
                <a:off x="247971" y="5864828"/>
                <a:ext cx="1127872" cy="1127873"/>
                <a:chOff x="247971" y="5864828"/>
                <a:chExt cx="1127872" cy="1127873"/>
              </a:xfrm>
            </p:grpSpPr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BD164114-81F7-FF4C-B4EA-BDC9251C5911}"/>
                    </a:ext>
                  </a:extLst>
                </p:cNvPr>
                <p:cNvSpPr/>
                <p:nvPr/>
              </p:nvSpPr>
              <p:spPr>
                <a:xfrm>
                  <a:off x="247971" y="6992701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18" name="Freeform: Shape 17">
                  <a:extLst>
                    <a:ext uri="{FF2B5EF4-FFF2-40B4-BE49-F238E27FC236}">
                      <a16:creationId xmlns:a16="http://schemas.microsoft.com/office/drawing/2014/main" id="{4FA4D334-57F7-CFDA-97BC-D1A5B361D838}"/>
                    </a:ext>
                  </a:extLst>
                </p:cNvPr>
                <p:cNvSpPr/>
                <p:nvPr/>
              </p:nvSpPr>
              <p:spPr>
                <a:xfrm>
                  <a:off x="247971" y="6890085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19" name="Freeform: Shape 18">
                  <a:extLst>
                    <a:ext uri="{FF2B5EF4-FFF2-40B4-BE49-F238E27FC236}">
                      <a16:creationId xmlns:a16="http://schemas.microsoft.com/office/drawing/2014/main" id="{BF3A7DEB-4E8A-1D98-93FD-54E42A9ED88F}"/>
                    </a:ext>
                  </a:extLst>
                </p:cNvPr>
                <p:cNvSpPr/>
                <p:nvPr/>
              </p:nvSpPr>
              <p:spPr>
                <a:xfrm>
                  <a:off x="247971" y="6787620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20" name="Freeform: Shape 19">
                  <a:extLst>
                    <a:ext uri="{FF2B5EF4-FFF2-40B4-BE49-F238E27FC236}">
                      <a16:creationId xmlns:a16="http://schemas.microsoft.com/office/drawing/2014/main" id="{905632B5-3E6F-4230-FFF7-277DF3A10CD4}"/>
                    </a:ext>
                  </a:extLst>
                </p:cNvPr>
                <p:cNvSpPr/>
                <p:nvPr/>
              </p:nvSpPr>
              <p:spPr>
                <a:xfrm>
                  <a:off x="247971" y="6685003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3868A3C4-67E7-1DEF-90F7-7A7F3F840D08}"/>
                    </a:ext>
                  </a:extLst>
                </p:cNvPr>
                <p:cNvSpPr/>
                <p:nvPr/>
              </p:nvSpPr>
              <p:spPr>
                <a:xfrm>
                  <a:off x="247971" y="6582538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09C2DFA4-100D-D452-D440-ABCB666E4AA8}"/>
                    </a:ext>
                  </a:extLst>
                </p:cNvPr>
                <p:cNvSpPr/>
                <p:nvPr/>
              </p:nvSpPr>
              <p:spPr>
                <a:xfrm>
                  <a:off x="247971" y="6480073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3D4E44FD-9AD8-648A-FA9C-DD6F2CB91E27}"/>
                    </a:ext>
                  </a:extLst>
                </p:cNvPr>
                <p:cNvSpPr/>
                <p:nvPr/>
              </p:nvSpPr>
              <p:spPr>
                <a:xfrm>
                  <a:off x="247971" y="6377456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BD4115AA-3C6C-7D76-C389-088343394CF6}"/>
                    </a:ext>
                  </a:extLst>
                </p:cNvPr>
                <p:cNvSpPr/>
                <p:nvPr/>
              </p:nvSpPr>
              <p:spPr>
                <a:xfrm>
                  <a:off x="247971" y="6274991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25" name="Freeform: Shape 24">
                  <a:extLst>
                    <a:ext uri="{FF2B5EF4-FFF2-40B4-BE49-F238E27FC236}">
                      <a16:creationId xmlns:a16="http://schemas.microsoft.com/office/drawing/2014/main" id="{B03E863C-8B85-77D6-3DA9-971E6D7A2B79}"/>
                    </a:ext>
                  </a:extLst>
                </p:cNvPr>
                <p:cNvSpPr/>
                <p:nvPr/>
              </p:nvSpPr>
              <p:spPr>
                <a:xfrm>
                  <a:off x="247971" y="6172375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26" name="Freeform: Shape 25">
                  <a:extLst>
                    <a:ext uri="{FF2B5EF4-FFF2-40B4-BE49-F238E27FC236}">
                      <a16:creationId xmlns:a16="http://schemas.microsoft.com/office/drawing/2014/main" id="{1F0C46D0-EE85-1BD5-8148-7924A8AE3FF3}"/>
                    </a:ext>
                  </a:extLst>
                </p:cNvPr>
                <p:cNvSpPr/>
                <p:nvPr/>
              </p:nvSpPr>
              <p:spPr>
                <a:xfrm>
                  <a:off x="247971" y="6069910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27" name="Freeform: Shape 26">
                  <a:extLst>
                    <a:ext uri="{FF2B5EF4-FFF2-40B4-BE49-F238E27FC236}">
                      <a16:creationId xmlns:a16="http://schemas.microsoft.com/office/drawing/2014/main" id="{8F71674F-380A-2F68-6D99-6E76919F0720}"/>
                    </a:ext>
                  </a:extLst>
                </p:cNvPr>
                <p:cNvSpPr/>
                <p:nvPr/>
              </p:nvSpPr>
              <p:spPr>
                <a:xfrm>
                  <a:off x="247971" y="5967293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28" name="Freeform: Shape 27">
                  <a:extLst>
                    <a:ext uri="{FF2B5EF4-FFF2-40B4-BE49-F238E27FC236}">
                      <a16:creationId xmlns:a16="http://schemas.microsoft.com/office/drawing/2014/main" id="{DEDB60DF-CEFC-CF25-8A9B-0C6A2B0FB27D}"/>
                    </a:ext>
                  </a:extLst>
                </p:cNvPr>
                <p:cNvSpPr/>
                <p:nvPr/>
              </p:nvSpPr>
              <p:spPr>
                <a:xfrm>
                  <a:off x="247971" y="5864828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F1FED3EC-31C2-1C8C-1E4F-000D9A50127F}"/>
                  </a:ext>
                </a:extLst>
              </p:cNvPr>
              <p:cNvSpPr/>
              <p:nvPr userDrawn="1"/>
            </p:nvSpPr>
            <p:spPr>
              <a:xfrm rot="16200000">
                <a:off x="593809" y="6172526"/>
                <a:ext cx="1162532" cy="1162532"/>
              </a:xfrm>
              <a:custGeom>
                <a:avLst/>
                <a:gdLst>
                  <a:gd name="connsiteX0" fmla="*/ 0 w 1162532"/>
                  <a:gd name="connsiteY0" fmla="*/ 0 h 1162532"/>
                  <a:gd name="connsiteX1" fmla="*/ 1162533 w 1162532"/>
                  <a:gd name="connsiteY1" fmla="*/ 0 h 1162532"/>
                  <a:gd name="connsiteX2" fmla="*/ 1162533 w 1162532"/>
                  <a:gd name="connsiteY2" fmla="*/ 1162533 h 1162532"/>
                  <a:gd name="connsiteX3" fmla="*/ 0 w 1162532"/>
                  <a:gd name="connsiteY3" fmla="*/ 1162533 h 1162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2532" h="1162532">
                    <a:moveTo>
                      <a:pt x="0" y="0"/>
                    </a:moveTo>
                    <a:lnTo>
                      <a:pt x="1162533" y="0"/>
                    </a:lnTo>
                    <a:lnTo>
                      <a:pt x="1162533" y="1162533"/>
                    </a:lnTo>
                    <a:lnTo>
                      <a:pt x="0" y="1162533"/>
                    </a:lnTo>
                    <a:close/>
                  </a:path>
                </a:pathLst>
              </a:custGeom>
              <a:noFill/>
              <a:ln w="15050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</p:grp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D32A26F0-3558-EAF5-60C4-91789AAD31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746589" y="2270102"/>
              <a:ext cx="1411569" cy="1411569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9C3FAD2D-3DA6-2B88-A7ED-58A897B5310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641623" y="640010"/>
              <a:ext cx="1283245" cy="12832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4112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E358D87-EE26-4372-3DD2-0184AE923BD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9000">
                <a:schemeClr val="accent5"/>
              </a:gs>
              <a:gs pos="100000">
                <a:schemeClr val="tx2"/>
              </a:gs>
            </a:gsLst>
            <a:lin ang="10800000" scaled="0"/>
            <a:tileRect/>
          </a:gradFill>
          <a:ln>
            <a:noFill/>
          </a:ln>
        </p:spPr>
        <p:txBody>
          <a:bodyPr spcFirstLastPara="1" wrap="square" lIns="91401" tIns="45688" rIns="91401" bIns="45688" anchor="ctr" anchorCtr="0">
            <a:noAutofit/>
          </a:bodyPr>
          <a:lstStyle/>
          <a:p>
            <a:pPr lvl="0" algn="ctr"/>
            <a:endParaRPr lang="en-IN" sz="1799" b="1">
              <a:solidFill>
                <a:schemeClr val="dk1"/>
              </a:solidFill>
              <a:latin typeface="Arial"/>
              <a:cs typeface="Arial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EA349EDA-5C46-6199-CEDF-6C654C92CFBB}"/>
              </a:ext>
            </a:extLst>
          </p:cNvPr>
          <p:cNvSpPr/>
          <p:nvPr userDrawn="1"/>
        </p:nvSpPr>
        <p:spPr>
          <a:xfrm rot="1285103">
            <a:off x="3011516" y="441471"/>
            <a:ext cx="6022088" cy="6044403"/>
          </a:xfrm>
          <a:custGeom>
            <a:avLst/>
            <a:gdLst>
              <a:gd name="connsiteX0" fmla="*/ 1121606 w 1717302"/>
              <a:gd name="connsiteY0" fmla="*/ 1590613 h 1723666"/>
              <a:gd name="connsiteX1" fmla="*/ 1343443 w 1717302"/>
              <a:gd name="connsiteY1" fmla="*/ 1201135 h 1723666"/>
              <a:gd name="connsiteX2" fmla="*/ 1617859 w 1717302"/>
              <a:gd name="connsiteY2" fmla="*/ 721742 h 1723666"/>
              <a:gd name="connsiteX3" fmla="*/ 1705393 w 1717302"/>
              <a:gd name="connsiteY3" fmla="*/ 535147 h 1723666"/>
              <a:gd name="connsiteX4" fmla="*/ 1620811 w 1717302"/>
              <a:gd name="connsiteY4" fmla="*/ 174245 h 1723666"/>
              <a:gd name="connsiteX5" fmla="*/ 1112462 w 1717302"/>
              <a:gd name="connsiteY5" fmla="*/ 31180 h 1723666"/>
              <a:gd name="connsiteX6" fmla="*/ 829093 w 1717302"/>
              <a:gd name="connsiteY6" fmla="*/ 245778 h 1723666"/>
              <a:gd name="connsiteX7" fmla="*/ 387324 w 1717302"/>
              <a:gd name="connsiteY7" fmla="*/ 485522 h 1723666"/>
              <a:gd name="connsiteX8" fmla="*/ 25945 w 1717302"/>
              <a:gd name="connsiteY8" fmla="*/ 782893 h 1723666"/>
              <a:gd name="connsiteX9" fmla="*/ 117385 w 1717302"/>
              <a:gd name="connsiteY9" fmla="*/ 1370680 h 1723666"/>
              <a:gd name="connsiteX10" fmla="*/ 696029 w 1717302"/>
              <a:gd name="connsiteY10" fmla="*/ 1720819 h 1723666"/>
              <a:gd name="connsiteX11" fmla="*/ 1091221 w 1717302"/>
              <a:gd name="connsiteY11" fmla="*/ 1617568 h 1723666"/>
              <a:gd name="connsiteX12" fmla="*/ 1121701 w 1717302"/>
              <a:gd name="connsiteY12" fmla="*/ 1590517 h 1723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17302" h="1723666">
                <a:moveTo>
                  <a:pt x="1121606" y="1590613"/>
                </a:moveTo>
                <a:cubicBezTo>
                  <a:pt x="1229429" y="1484790"/>
                  <a:pt x="1269529" y="1330390"/>
                  <a:pt x="1343443" y="1201135"/>
                </a:cubicBezTo>
                <a:cubicBezTo>
                  <a:pt x="1434883" y="1041306"/>
                  <a:pt x="1526419" y="881572"/>
                  <a:pt x="1617859" y="721742"/>
                </a:cubicBezTo>
                <a:cubicBezTo>
                  <a:pt x="1652053" y="661925"/>
                  <a:pt x="1686629" y="601441"/>
                  <a:pt x="1705393" y="535147"/>
                </a:cubicBezTo>
                <a:cubicBezTo>
                  <a:pt x="1739874" y="413418"/>
                  <a:pt x="1695773" y="273115"/>
                  <a:pt x="1620811" y="174245"/>
                </a:cubicBezTo>
                <a:cubicBezTo>
                  <a:pt x="1506226" y="22988"/>
                  <a:pt x="1286484" y="-44449"/>
                  <a:pt x="1112462" y="31180"/>
                </a:cubicBezTo>
                <a:cubicBezTo>
                  <a:pt x="1003306" y="78614"/>
                  <a:pt x="922057" y="171578"/>
                  <a:pt x="829093" y="245778"/>
                </a:cubicBezTo>
                <a:cubicBezTo>
                  <a:pt x="697743" y="350648"/>
                  <a:pt x="541533" y="418657"/>
                  <a:pt x="387324" y="485522"/>
                </a:cubicBezTo>
                <a:cubicBezTo>
                  <a:pt x="230923" y="553340"/>
                  <a:pt x="78999" y="600679"/>
                  <a:pt x="25945" y="782893"/>
                </a:cubicBezTo>
                <a:cubicBezTo>
                  <a:pt x="-31014" y="978346"/>
                  <a:pt x="8610" y="1199897"/>
                  <a:pt x="117385" y="1370680"/>
                </a:cubicBezTo>
                <a:cubicBezTo>
                  <a:pt x="244258" y="1569658"/>
                  <a:pt x="461238" y="1699864"/>
                  <a:pt x="696029" y="1720819"/>
                </a:cubicBezTo>
                <a:cubicBezTo>
                  <a:pt x="834904" y="1733202"/>
                  <a:pt x="980350" y="1706342"/>
                  <a:pt x="1091221" y="1617568"/>
                </a:cubicBezTo>
                <a:cubicBezTo>
                  <a:pt x="1101985" y="1608996"/>
                  <a:pt x="1112081" y="1599947"/>
                  <a:pt x="1121701" y="1590517"/>
                </a:cubicBezTo>
                <a:close/>
              </a:path>
            </a:pathLst>
          </a:custGeom>
          <a:solidFill>
            <a:srgbClr val="C9F3FF">
              <a:alpha val="2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F9ACA04-7630-C1F1-8423-0B69B603E4EA}"/>
              </a:ext>
            </a:extLst>
          </p:cNvPr>
          <p:cNvSpPr/>
          <p:nvPr userDrawn="1"/>
        </p:nvSpPr>
        <p:spPr>
          <a:xfrm rot="21232958">
            <a:off x="2808832" y="627296"/>
            <a:ext cx="6666093" cy="5574458"/>
          </a:xfrm>
          <a:custGeom>
            <a:avLst/>
            <a:gdLst>
              <a:gd name="connsiteX0" fmla="*/ 21866 w 1900951"/>
              <a:gd name="connsiteY0" fmla="*/ 208130 h 1589653"/>
              <a:gd name="connsiteX1" fmla="*/ 671947 w 1900951"/>
              <a:gd name="connsiteY1" fmla="*/ 206701 h 1589653"/>
              <a:gd name="connsiteX2" fmla="*/ 775388 w 1900951"/>
              <a:gd name="connsiteY2" fmla="*/ 451684 h 1589653"/>
              <a:gd name="connsiteX3" fmla="*/ 1110002 w 1900951"/>
              <a:gd name="connsiteY3" fmla="*/ 499119 h 1589653"/>
              <a:gd name="connsiteX4" fmla="*/ 1442805 w 1900951"/>
              <a:gd name="connsiteY4" fmla="*/ 367483 h 1589653"/>
              <a:gd name="connsiteX5" fmla="*/ 1874954 w 1900951"/>
              <a:gd name="connsiteY5" fmla="*/ 685523 h 1589653"/>
              <a:gd name="connsiteX6" fmla="*/ 1750653 w 1900951"/>
              <a:gd name="connsiteY6" fmla="*/ 1277693 h 1589653"/>
              <a:gd name="connsiteX7" fmla="*/ 1212110 w 1900951"/>
              <a:gd name="connsiteY7" fmla="*/ 1577063 h 1589653"/>
              <a:gd name="connsiteX8" fmla="*/ 547836 w 1900951"/>
              <a:gd name="connsiteY8" fmla="*/ 1417901 h 1589653"/>
              <a:gd name="connsiteX9" fmla="*/ 343715 w 1900951"/>
              <a:gd name="connsiteY9" fmla="*/ 1095574 h 1589653"/>
              <a:gd name="connsiteX10" fmla="*/ 303901 w 1900951"/>
              <a:gd name="connsiteY10" fmla="*/ 790489 h 1589653"/>
              <a:gd name="connsiteX11" fmla="*/ 101209 w 1900951"/>
              <a:gd name="connsiteY11" fmla="*/ 576652 h 1589653"/>
              <a:gd name="connsiteX12" fmla="*/ 6340 w 1900951"/>
              <a:gd name="connsiteY12" fmla="*/ 261089 h 1589653"/>
              <a:gd name="connsiteX13" fmla="*/ 21770 w 1900951"/>
              <a:gd name="connsiteY13" fmla="*/ 208130 h 1589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00951" h="1589653">
                <a:moveTo>
                  <a:pt x="21866" y="208130"/>
                </a:moveTo>
                <a:cubicBezTo>
                  <a:pt x="131308" y="-76763"/>
                  <a:pt x="551551" y="-61427"/>
                  <a:pt x="671947" y="206701"/>
                </a:cubicBezTo>
                <a:cubicBezTo>
                  <a:pt x="708523" y="288140"/>
                  <a:pt x="715857" y="385200"/>
                  <a:pt x="775388" y="451684"/>
                </a:cubicBezTo>
                <a:cubicBezTo>
                  <a:pt x="855208" y="540743"/>
                  <a:pt x="997130" y="538362"/>
                  <a:pt x="1110002" y="499119"/>
                </a:cubicBezTo>
                <a:cubicBezTo>
                  <a:pt x="1222873" y="459876"/>
                  <a:pt x="1325648" y="391201"/>
                  <a:pt x="1442805" y="367483"/>
                </a:cubicBezTo>
                <a:cubicBezTo>
                  <a:pt x="1647593" y="326050"/>
                  <a:pt x="1817519" y="503310"/>
                  <a:pt x="1874954" y="685523"/>
                </a:cubicBezTo>
                <a:cubicBezTo>
                  <a:pt x="1938105" y="885834"/>
                  <a:pt x="1882193" y="1113958"/>
                  <a:pt x="1750653" y="1277693"/>
                </a:cubicBezTo>
                <a:cubicBezTo>
                  <a:pt x="1619113" y="1441427"/>
                  <a:pt x="1419374" y="1542964"/>
                  <a:pt x="1212110" y="1577063"/>
                </a:cubicBezTo>
                <a:cubicBezTo>
                  <a:pt x="980366" y="1615163"/>
                  <a:pt x="728335" y="1568110"/>
                  <a:pt x="547836" y="1417901"/>
                </a:cubicBezTo>
                <a:cubicBezTo>
                  <a:pt x="448681" y="1335414"/>
                  <a:pt x="376196" y="1220352"/>
                  <a:pt x="343715" y="1095574"/>
                </a:cubicBezTo>
                <a:cubicBezTo>
                  <a:pt x="317998" y="996610"/>
                  <a:pt x="335619" y="887072"/>
                  <a:pt x="303901" y="790489"/>
                </a:cubicBezTo>
                <a:cubicBezTo>
                  <a:pt x="270944" y="690191"/>
                  <a:pt x="167503" y="649995"/>
                  <a:pt x="101209" y="576652"/>
                </a:cubicBezTo>
                <a:cubicBezTo>
                  <a:pt x="24533" y="491785"/>
                  <a:pt x="-16615" y="374722"/>
                  <a:pt x="6340" y="261089"/>
                </a:cubicBezTo>
                <a:cubicBezTo>
                  <a:pt x="9959" y="243087"/>
                  <a:pt x="15198" y="225370"/>
                  <a:pt x="21770" y="208130"/>
                </a:cubicBezTo>
                <a:close/>
              </a:path>
            </a:pathLst>
          </a:custGeom>
          <a:solidFill>
            <a:srgbClr val="C9F3FF">
              <a:alpha val="2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BF89077-1468-B193-4E1F-B9C042C43220}"/>
              </a:ext>
            </a:extLst>
          </p:cNvPr>
          <p:cNvSpPr/>
          <p:nvPr userDrawn="1"/>
        </p:nvSpPr>
        <p:spPr>
          <a:xfrm rot="21232958">
            <a:off x="3002194" y="973428"/>
            <a:ext cx="6210921" cy="5210530"/>
          </a:xfrm>
          <a:custGeom>
            <a:avLst/>
            <a:gdLst>
              <a:gd name="connsiteX0" fmla="*/ 17466 w 1574654"/>
              <a:gd name="connsiteY0" fmla="*/ 330265 h 1321025"/>
              <a:gd name="connsiteX1" fmla="*/ 108811 w 1574654"/>
              <a:gd name="connsiteY1" fmla="*/ 946056 h 1321025"/>
              <a:gd name="connsiteX2" fmla="*/ 1541085 w 1574654"/>
              <a:gd name="connsiteY2" fmla="*/ 749555 h 1321025"/>
              <a:gd name="connsiteX3" fmla="*/ 1533847 w 1574654"/>
              <a:gd name="connsiteY3" fmla="*/ 433325 h 1321025"/>
              <a:gd name="connsiteX4" fmla="*/ 1202948 w 1574654"/>
              <a:gd name="connsiteY4" fmla="*/ 309310 h 1321025"/>
              <a:gd name="connsiteX5" fmla="*/ 838331 w 1574654"/>
              <a:gd name="connsiteY5" fmla="*/ 281973 h 1321025"/>
              <a:gd name="connsiteX6" fmla="*/ 332649 w 1574654"/>
              <a:gd name="connsiteY6" fmla="*/ 1557 h 1321025"/>
              <a:gd name="connsiteX7" fmla="*/ 17466 w 1574654"/>
              <a:gd name="connsiteY7" fmla="*/ 330455 h 132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74654" h="1321025">
                <a:moveTo>
                  <a:pt x="17466" y="330265"/>
                </a:moveTo>
                <a:cubicBezTo>
                  <a:pt x="-24729" y="536862"/>
                  <a:pt x="10989" y="757937"/>
                  <a:pt x="108811" y="946056"/>
                </a:cubicBezTo>
                <a:cubicBezTo>
                  <a:pt x="437138" y="1576706"/>
                  <a:pt x="1322963" y="1344106"/>
                  <a:pt x="1541085" y="749555"/>
                </a:cubicBezTo>
                <a:cubicBezTo>
                  <a:pt x="1578805" y="646685"/>
                  <a:pt x="1595092" y="524194"/>
                  <a:pt x="1533847" y="433325"/>
                </a:cubicBezTo>
                <a:cubicBezTo>
                  <a:pt x="1465076" y="331312"/>
                  <a:pt x="1325916" y="306928"/>
                  <a:pt x="1202948" y="309310"/>
                </a:cubicBezTo>
                <a:cubicBezTo>
                  <a:pt x="1079980" y="311691"/>
                  <a:pt x="951297" y="330646"/>
                  <a:pt x="838331" y="281973"/>
                </a:cubicBezTo>
                <a:cubicBezTo>
                  <a:pt x="649260" y="200439"/>
                  <a:pt x="569440" y="-20636"/>
                  <a:pt x="332649" y="1557"/>
                </a:cubicBezTo>
                <a:cubicBezTo>
                  <a:pt x="145101" y="19083"/>
                  <a:pt x="52233" y="160053"/>
                  <a:pt x="17466" y="330455"/>
                </a:cubicBezTo>
                <a:close/>
              </a:path>
            </a:pathLst>
          </a:custGeom>
          <a:solidFill>
            <a:schemeClr val="bg1"/>
          </a:solidFill>
          <a:ln w="50800" cap="flat">
            <a:solidFill>
              <a:schemeClr val="bg1">
                <a:alpha val="46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C8BF761-CD09-A8E7-7D63-C60B329BE114}"/>
              </a:ext>
            </a:extLst>
          </p:cNvPr>
          <p:cNvSpPr/>
          <p:nvPr userDrawn="1"/>
        </p:nvSpPr>
        <p:spPr>
          <a:xfrm rot="21232958">
            <a:off x="5449523" y="939531"/>
            <a:ext cx="1203336" cy="951010"/>
          </a:xfrm>
          <a:custGeom>
            <a:avLst/>
            <a:gdLst>
              <a:gd name="connsiteX0" fmla="*/ 16780 w 343152"/>
              <a:gd name="connsiteY0" fmla="*/ 87454 h 271197"/>
              <a:gd name="connsiteX1" fmla="*/ 16 w 343152"/>
              <a:gd name="connsiteY1" fmla="*/ 148509 h 271197"/>
              <a:gd name="connsiteX2" fmla="*/ 70120 w 343152"/>
              <a:gd name="connsiteY2" fmla="*/ 254236 h 271197"/>
              <a:gd name="connsiteX3" fmla="*/ 310531 w 343152"/>
              <a:gd name="connsiteY3" fmla="*/ 188038 h 271197"/>
              <a:gd name="connsiteX4" fmla="*/ 334630 w 343152"/>
              <a:gd name="connsiteY4" fmla="*/ 64403 h 271197"/>
              <a:gd name="connsiteX5" fmla="*/ 267383 w 343152"/>
              <a:gd name="connsiteY5" fmla="*/ 8587 h 271197"/>
              <a:gd name="connsiteX6" fmla="*/ 178420 w 343152"/>
              <a:gd name="connsiteY6" fmla="*/ 1538 h 271197"/>
              <a:gd name="connsiteX7" fmla="*/ 59071 w 343152"/>
              <a:gd name="connsiteY7" fmla="*/ 41257 h 271197"/>
              <a:gd name="connsiteX8" fmla="*/ 16876 w 343152"/>
              <a:gd name="connsiteY8" fmla="*/ 87358 h 271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152" h="271197">
                <a:moveTo>
                  <a:pt x="16780" y="87454"/>
                </a:moveTo>
                <a:cubicBezTo>
                  <a:pt x="5922" y="106027"/>
                  <a:pt x="-365" y="126982"/>
                  <a:pt x="16" y="148509"/>
                </a:cubicBezTo>
                <a:cubicBezTo>
                  <a:pt x="778" y="192895"/>
                  <a:pt x="30592" y="234043"/>
                  <a:pt x="70120" y="254236"/>
                </a:cubicBezTo>
                <a:cubicBezTo>
                  <a:pt x="152512" y="296337"/>
                  <a:pt x="254429" y="254713"/>
                  <a:pt x="310531" y="188038"/>
                </a:cubicBezTo>
                <a:cubicBezTo>
                  <a:pt x="339106" y="154129"/>
                  <a:pt x="353489" y="104503"/>
                  <a:pt x="334630" y="64403"/>
                </a:cubicBezTo>
                <a:cubicBezTo>
                  <a:pt x="321961" y="37257"/>
                  <a:pt x="295768" y="18016"/>
                  <a:pt x="267383" y="8587"/>
                </a:cubicBezTo>
                <a:cubicBezTo>
                  <a:pt x="238903" y="-843"/>
                  <a:pt x="208233" y="-1319"/>
                  <a:pt x="178420" y="1538"/>
                </a:cubicBezTo>
                <a:cubicBezTo>
                  <a:pt x="136224" y="5539"/>
                  <a:pt x="93552" y="16588"/>
                  <a:pt x="59071" y="41257"/>
                </a:cubicBezTo>
                <a:cubicBezTo>
                  <a:pt x="42117" y="53449"/>
                  <a:pt x="27353" y="69261"/>
                  <a:pt x="16876" y="87358"/>
                </a:cubicBezTo>
                <a:close/>
              </a:path>
            </a:pathLst>
          </a:custGeom>
          <a:solidFill>
            <a:schemeClr val="bg1">
              <a:alpha val="36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B92C3AF-0082-14C0-5B70-1B15983E0264}"/>
              </a:ext>
            </a:extLst>
          </p:cNvPr>
          <p:cNvSpPr/>
          <p:nvPr userDrawn="1"/>
        </p:nvSpPr>
        <p:spPr>
          <a:xfrm rot="20431668">
            <a:off x="7168354" y="147946"/>
            <a:ext cx="1829485" cy="1868275"/>
          </a:xfrm>
          <a:custGeom>
            <a:avLst/>
            <a:gdLst>
              <a:gd name="connsiteX0" fmla="*/ 177852 w 521709"/>
              <a:gd name="connsiteY0" fmla="*/ 1151 h 532771"/>
              <a:gd name="connsiteX1" fmla="*/ 12117 w 521709"/>
              <a:gd name="connsiteY1" fmla="*/ 78684 h 532771"/>
              <a:gd name="connsiteX2" fmla="*/ 130893 w 521709"/>
              <a:gd name="connsiteY2" fmla="*/ 269756 h 532771"/>
              <a:gd name="connsiteX3" fmla="*/ 303105 w 521709"/>
              <a:gd name="connsiteY3" fmla="*/ 403010 h 532771"/>
              <a:gd name="connsiteX4" fmla="*/ 432931 w 521709"/>
              <a:gd name="connsiteY4" fmla="*/ 528074 h 532771"/>
              <a:gd name="connsiteX5" fmla="*/ 422549 w 521709"/>
              <a:gd name="connsiteY5" fmla="*/ 201652 h 532771"/>
              <a:gd name="connsiteX6" fmla="*/ 177852 w 521709"/>
              <a:gd name="connsiteY6" fmla="*/ 1151 h 532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709" h="532771">
                <a:moveTo>
                  <a:pt x="177852" y="1151"/>
                </a:moveTo>
                <a:cubicBezTo>
                  <a:pt x="117939" y="-6279"/>
                  <a:pt x="40692" y="22582"/>
                  <a:pt x="12117" y="78684"/>
                </a:cubicBezTo>
                <a:cubicBezTo>
                  <a:pt x="-33794" y="168791"/>
                  <a:pt x="60599" y="233370"/>
                  <a:pt x="130893" y="269756"/>
                </a:cubicBezTo>
                <a:cubicBezTo>
                  <a:pt x="196235" y="303569"/>
                  <a:pt x="251099" y="351480"/>
                  <a:pt x="303105" y="403010"/>
                </a:cubicBezTo>
                <a:cubicBezTo>
                  <a:pt x="340729" y="440253"/>
                  <a:pt x="377877" y="514358"/>
                  <a:pt x="432931" y="528074"/>
                </a:cubicBezTo>
                <a:cubicBezTo>
                  <a:pt x="625146" y="575889"/>
                  <a:pt x="449409" y="243943"/>
                  <a:pt x="422549" y="201652"/>
                </a:cubicBezTo>
                <a:cubicBezTo>
                  <a:pt x="367875" y="115355"/>
                  <a:pt x="286532" y="14581"/>
                  <a:pt x="177852" y="1151"/>
                </a:cubicBezTo>
                <a:close/>
              </a:path>
            </a:pathLst>
          </a:custGeom>
          <a:solidFill>
            <a:schemeClr val="bg1">
              <a:alpha val="36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BA290C0-7FCF-492A-4F3F-C39A32432E22}"/>
              </a:ext>
            </a:extLst>
          </p:cNvPr>
          <p:cNvSpPr/>
          <p:nvPr userDrawn="1"/>
        </p:nvSpPr>
        <p:spPr>
          <a:xfrm rot="21232958">
            <a:off x="4883155" y="766410"/>
            <a:ext cx="392033" cy="393302"/>
          </a:xfrm>
          <a:custGeom>
            <a:avLst/>
            <a:gdLst>
              <a:gd name="connsiteX0" fmla="*/ 111066 w 111795"/>
              <a:gd name="connsiteY0" fmla="*/ 65900 h 112157"/>
              <a:gd name="connsiteX1" fmla="*/ 54106 w 111795"/>
              <a:gd name="connsiteY1" fmla="*/ 82 h 112157"/>
              <a:gd name="connsiteX2" fmla="*/ 4 w 111795"/>
              <a:gd name="connsiteY2" fmla="*/ 56946 h 112157"/>
              <a:gd name="connsiteX3" fmla="*/ 51439 w 111795"/>
              <a:gd name="connsiteY3" fmla="*/ 112001 h 112157"/>
              <a:gd name="connsiteX4" fmla="*/ 110970 w 111795"/>
              <a:gd name="connsiteY4" fmla="*/ 65900 h 112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795" h="112157">
                <a:moveTo>
                  <a:pt x="111066" y="65900"/>
                </a:moveTo>
                <a:cubicBezTo>
                  <a:pt x="116781" y="32943"/>
                  <a:pt x="88110" y="-1918"/>
                  <a:pt x="54106" y="82"/>
                </a:cubicBezTo>
                <a:cubicBezTo>
                  <a:pt x="25245" y="1797"/>
                  <a:pt x="-377" y="28086"/>
                  <a:pt x="4" y="56946"/>
                </a:cubicBezTo>
                <a:cubicBezTo>
                  <a:pt x="385" y="84474"/>
                  <a:pt x="24007" y="109810"/>
                  <a:pt x="51439" y="112001"/>
                </a:cubicBezTo>
                <a:cubicBezTo>
                  <a:pt x="78871" y="114192"/>
                  <a:pt x="106303" y="93046"/>
                  <a:pt x="110970" y="65900"/>
                </a:cubicBezTo>
                <a:close/>
              </a:path>
            </a:pathLst>
          </a:custGeom>
          <a:solidFill>
            <a:schemeClr val="bg1">
              <a:alpha val="82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pic>
        <p:nvPicPr>
          <p:cNvPr id="33" name="Graphic 32">
            <a:extLst>
              <a:ext uri="{FF2B5EF4-FFF2-40B4-BE49-F238E27FC236}">
                <a16:creationId xmlns:a16="http://schemas.microsoft.com/office/drawing/2014/main" id="{0E787F5E-3642-87BC-4FE9-04A9914C37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7971" y="140212"/>
            <a:ext cx="1143000" cy="152400"/>
          </a:xfrm>
          <a:prstGeom prst="rect">
            <a:avLst/>
          </a:prstGeom>
        </p:spPr>
      </p:pic>
      <p:pic>
        <p:nvPicPr>
          <p:cNvPr id="34" name="Graphic 33">
            <a:extLst>
              <a:ext uri="{FF2B5EF4-FFF2-40B4-BE49-F238E27FC236}">
                <a16:creationId xmlns:a16="http://schemas.microsoft.com/office/drawing/2014/main" id="{44E31302-CF2B-3A04-376A-A8E79E487F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11397420" y="4377105"/>
            <a:ext cx="1143000" cy="152400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E4DD12AF-DA8B-A32E-20D2-DFCA790FE836}"/>
              </a:ext>
            </a:extLst>
          </p:cNvPr>
          <p:cNvGrpSpPr/>
          <p:nvPr userDrawn="1"/>
        </p:nvGrpSpPr>
        <p:grpSpPr>
          <a:xfrm>
            <a:off x="247971" y="5864828"/>
            <a:ext cx="1508370" cy="1470230"/>
            <a:chOff x="247971" y="5864828"/>
            <a:chExt cx="1508370" cy="1470230"/>
          </a:xfrm>
        </p:grpSpPr>
        <p:grpSp>
          <p:nvGrpSpPr>
            <p:cNvPr id="38" name="Graphic 27">
              <a:extLst>
                <a:ext uri="{FF2B5EF4-FFF2-40B4-BE49-F238E27FC236}">
                  <a16:creationId xmlns:a16="http://schemas.microsoft.com/office/drawing/2014/main" id="{64C3B8D3-908A-57C7-AC9A-21C8D10ACD29}"/>
                </a:ext>
              </a:extLst>
            </p:cNvPr>
            <p:cNvGrpSpPr/>
            <p:nvPr userDrawn="1"/>
          </p:nvGrpSpPr>
          <p:grpSpPr>
            <a:xfrm>
              <a:off x="247971" y="5864828"/>
              <a:ext cx="1127872" cy="1127873"/>
              <a:chOff x="247971" y="5864828"/>
              <a:chExt cx="1127872" cy="1127873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6AD9767A-8941-B11F-1D2F-CC51F7695079}"/>
                  </a:ext>
                </a:extLst>
              </p:cNvPr>
              <p:cNvSpPr/>
              <p:nvPr/>
            </p:nvSpPr>
            <p:spPr>
              <a:xfrm>
                <a:off x="247971" y="6992701"/>
                <a:ext cx="1127872" cy="15135"/>
              </a:xfrm>
              <a:custGeom>
                <a:avLst/>
                <a:gdLst>
                  <a:gd name="connsiteX0" fmla="*/ 0 w 1127872"/>
                  <a:gd name="connsiteY0" fmla="*/ 0 h 15135"/>
                  <a:gd name="connsiteX1" fmla="*/ 1127873 w 1127872"/>
                  <a:gd name="connsiteY1" fmla="*/ 0 h 151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27872" h="15135">
                    <a:moveTo>
                      <a:pt x="0" y="0"/>
                    </a:moveTo>
                    <a:lnTo>
                      <a:pt x="1127873" y="0"/>
                    </a:lnTo>
                  </a:path>
                </a:pathLst>
              </a:custGeom>
              <a:ln w="3175" cap="flat">
                <a:solidFill>
                  <a:schemeClr val="bg1">
                    <a:alpha val="40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78081A4E-2FF5-9C62-0150-4A69305670EF}"/>
                  </a:ext>
                </a:extLst>
              </p:cNvPr>
              <p:cNvSpPr/>
              <p:nvPr/>
            </p:nvSpPr>
            <p:spPr>
              <a:xfrm>
                <a:off x="247971" y="6890085"/>
                <a:ext cx="1127872" cy="15135"/>
              </a:xfrm>
              <a:custGeom>
                <a:avLst/>
                <a:gdLst>
                  <a:gd name="connsiteX0" fmla="*/ 0 w 1127872"/>
                  <a:gd name="connsiteY0" fmla="*/ 0 h 15135"/>
                  <a:gd name="connsiteX1" fmla="*/ 1127873 w 1127872"/>
                  <a:gd name="connsiteY1" fmla="*/ 0 h 151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27872" h="15135">
                    <a:moveTo>
                      <a:pt x="0" y="0"/>
                    </a:moveTo>
                    <a:lnTo>
                      <a:pt x="1127873" y="0"/>
                    </a:lnTo>
                  </a:path>
                </a:pathLst>
              </a:custGeom>
              <a:ln w="3175" cap="flat">
                <a:solidFill>
                  <a:schemeClr val="bg1">
                    <a:alpha val="40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38A44481-5F08-833F-5819-5E5AD4FCCFAA}"/>
                  </a:ext>
                </a:extLst>
              </p:cNvPr>
              <p:cNvSpPr/>
              <p:nvPr/>
            </p:nvSpPr>
            <p:spPr>
              <a:xfrm>
                <a:off x="247971" y="6787620"/>
                <a:ext cx="1127872" cy="15135"/>
              </a:xfrm>
              <a:custGeom>
                <a:avLst/>
                <a:gdLst>
                  <a:gd name="connsiteX0" fmla="*/ 0 w 1127872"/>
                  <a:gd name="connsiteY0" fmla="*/ 0 h 15135"/>
                  <a:gd name="connsiteX1" fmla="*/ 1127873 w 1127872"/>
                  <a:gd name="connsiteY1" fmla="*/ 0 h 151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27872" h="15135">
                    <a:moveTo>
                      <a:pt x="0" y="0"/>
                    </a:moveTo>
                    <a:lnTo>
                      <a:pt x="1127873" y="0"/>
                    </a:lnTo>
                  </a:path>
                </a:pathLst>
              </a:custGeom>
              <a:ln w="3175" cap="flat">
                <a:solidFill>
                  <a:schemeClr val="bg1">
                    <a:alpha val="40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56ABC5CE-778D-3694-D00C-37E372574504}"/>
                  </a:ext>
                </a:extLst>
              </p:cNvPr>
              <p:cNvSpPr/>
              <p:nvPr/>
            </p:nvSpPr>
            <p:spPr>
              <a:xfrm>
                <a:off x="247971" y="6685003"/>
                <a:ext cx="1127872" cy="15135"/>
              </a:xfrm>
              <a:custGeom>
                <a:avLst/>
                <a:gdLst>
                  <a:gd name="connsiteX0" fmla="*/ 0 w 1127872"/>
                  <a:gd name="connsiteY0" fmla="*/ 0 h 15135"/>
                  <a:gd name="connsiteX1" fmla="*/ 1127873 w 1127872"/>
                  <a:gd name="connsiteY1" fmla="*/ 0 h 151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27872" h="15135">
                    <a:moveTo>
                      <a:pt x="0" y="0"/>
                    </a:moveTo>
                    <a:lnTo>
                      <a:pt x="1127873" y="0"/>
                    </a:lnTo>
                  </a:path>
                </a:pathLst>
              </a:custGeom>
              <a:ln w="3175" cap="flat">
                <a:solidFill>
                  <a:schemeClr val="bg1">
                    <a:alpha val="40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C63842FF-C14D-8B86-3485-2757D10B6D31}"/>
                  </a:ext>
                </a:extLst>
              </p:cNvPr>
              <p:cNvSpPr/>
              <p:nvPr/>
            </p:nvSpPr>
            <p:spPr>
              <a:xfrm>
                <a:off x="247971" y="6582538"/>
                <a:ext cx="1127872" cy="15135"/>
              </a:xfrm>
              <a:custGeom>
                <a:avLst/>
                <a:gdLst>
                  <a:gd name="connsiteX0" fmla="*/ 0 w 1127872"/>
                  <a:gd name="connsiteY0" fmla="*/ 0 h 15135"/>
                  <a:gd name="connsiteX1" fmla="*/ 1127873 w 1127872"/>
                  <a:gd name="connsiteY1" fmla="*/ 0 h 151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27872" h="15135">
                    <a:moveTo>
                      <a:pt x="0" y="0"/>
                    </a:moveTo>
                    <a:lnTo>
                      <a:pt x="1127873" y="0"/>
                    </a:lnTo>
                  </a:path>
                </a:pathLst>
              </a:custGeom>
              <a:ln w="3175" cap="flat">
                <a:solidFill>
                  <a:schemeClr val="bg1">
                    <a:alpha val="40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CC43F03A-7523-C744-EE81-0CD271F11B07}"/>
                  </a:ext>
                </a:extLst>
              </p:cNvPr>
              <p:cNvSpPr/>
              <p:nvPr/>
            </p:nvSpPr>
            <p:spPr>
              <a:xfrm>
                <a:off x="247971" y="6480073"/>
                <a:ext cx="1127872" cy="15135"/>
              </a:xfrm>
              <a:custGeom>
                <a:avLst/>
                <a:gdLst>
                  <a:gd name="connsiteX0" fmla="*/ 0 w 1127872"/>
                  <a:gd name="connsiteY0" fmla="*/ 0 h 15135"/>
                  <a:gd name="connsiteX1" fmla="*/ 1127873 w 1127872"/>
                  <a:gd name="connsiteY1" fmla="*/ 0 h 151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27872" h="15135">
                    <a:moveTo>
                      <a:pt x="0" y="0"/>
                    </a:moveTo>
                    <a:lnTo>
                      <a:pt x="1127873" y="0"/>
                    </a:lnTo>
                  </a:path>
                </a:pathLst>
              </a:custGeom>
              <a:ln w="3175" cap="flat">
                <a:solidFill>
                  <a:schemeClr val="bg1">
                    <a:alpha val="40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86DE0EAA-CA79-E047-71E3-180F53374BEA}"/>
                  </a:ext>
                </a:extLst>
              </p:cNvPr>
              <p:cNvSpPr/>
              <p:nvPr/>
            </p:nvSpPr>
            <p:spPr>
              <a:xfrm>
                <a:off x="247971" y="6377456"/>
                <a:ext cx="1127872" cy="15135"/>
              </a:xfrm>
              <a:custGeom>
                <a:avLst/>
                <a:gdLst>
                  <a:gd name="connsiteX0" fmla="*/ 0 w 1127872"/>
                  <a:gd name="connsiteY0" fmla="*/ 0 h 15135"/>
                  <a:gd name="connsiteX1" fmla="*/ 1127873 w 1127872"/>
                  <a:gd name="connsiteY1" fmla="*/ 0 h 151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27872" h="15135">
                    <a:moveTo>
                      <a:pt x="0" y="0"/>
                    </a:moveTo>
                    <a:lnTo>
                      <a:pt x="1127873" y="0"/>
                    </a:lnTo>
                  </a:path>
                </a:pathLst>
              </a:custGeom>
              <a:ln w="3175" cap="flat">
                <a:solidFill>
                  <a:schemeClr val="bg1">
                    <a:alpha val="40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8FEF8ADF-924E-F0EB-9969-09C1E5392EBA}"/>
                  </a:ext>
                </a:extLst>
              </p:cNvPr>
              <p:cNvSpPr/>
              <p:nvPr/>
            </p:nvSpPr>
            <p:spPr>
              <a:xfrm>
                <a:off x="247971" y="6274991"/>
                <a:ext cx="1127872" cy="15135"/>
              </a:xfrm>
              <a:custGeom>
                <a:avLst/>
                <a:gdLst>
                  <a:gd name="connsiteX0" fmla="*/ 0 w 1127872"/>
                  <a:gd name="connsiteY0" fmla="*/ 0 h 15135"/>
                  <a:gd name="connsiteX1" fmla="*/ 1127873 w 1127872"/>
                  <a:gd name="connsiteY1" fmla="*/ 0 h 151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27872" h="15135">
                    <a:moveTo>
                      <a:pt x="0" y="0"/>
                    </a:moveTo>
                    <a:lnTo>
                      <a:pt x="1127873" y="0"/>
                    </a:lnTo>
                  </a:path>
                </a:pathLst>
              </a:custGeom>
              <a:ln w="3175" cap="flat">
                <a:solidFill>
                  <a:schemeClr val="bg1">
                    <a:alpha val="40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0F00D427-225C-6775-8EB4-91ADCE12A0FE}"/>
                  </a:ext>
                </a:extLst>
              </p:cNvPr>
              <p:cNvSpPr/>
              <p:nvPr/>
            </p:nvSpPr>
            <p:spPr>
              <a:xfrm>
                <a:off x="247971" y="6172375"/>
                <a:ext cx="1127872" cy="15135"/>
              </a:xfrm>
              <a:custGeom>
                <a:avLst/>
                <a:gdLst>
                  <a:gd name="connsiteX0" fmla="*/ 0 w 1127872"/>
                  <a:gd name="connsiteY0" fmla="*/ 0 h 15135"/>
                  <a:gd name="connsiteX1" fmla="*/ 1127873 w 1127872"/>
                  <a:gd name="connsiteY1" fmla="*/ 0 h 151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27872" h="15135">
                    <a:moveTo>
                      <a:pt x="0" y="0"/>
                    </a:moveTo>
                    <a:lnTo>
                      <a:pt x="1127873" y="0"/>
                    </a:lnTo>
                  </a:path>
                </a:pathLst>
              </a:custGeom>
              <a:ln w="3175" cap="flat">
                <a:solidFill>
                  <a:schemeClr val="bg1">
                    <a:alpha val="40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4F2F4016-6CD0-1DA1-8366-26BDC5E74C30}"/>
                  </a:ext>
                </a:extLst>
              </p:cNvPr>
              <p:cNvSpPr/>
              <p:nvPr/>
            </p:nvSpPr>
            <p:spPr>
              <a:xfrm>
                <a:off x="247971" y="6069910"/>
                <a:ext cx="1127872" cy="15135"/>
              </a:xfrm>
              <a:custGeom>
                <a:avLst/>
                <a:gdLst>
                  <a:gd name="connsiteX0" fmla="*/ 0 w 1127872"/>
                  <a:gd name="connsiteY0" fmla="*/ 0 h 15135"/>
                  <a:gd name="connsiteX1" fmla="*/ 1127873 w 1127872"/>
                  <a:gd name="connsiteY1" fmla="*/ 0 h 151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27872" h="15135">
                    <a:moveTo>
                      <a:pt x="0" y="0"/>
                    </a:moveTo>
                    <a:lnTo>
                      <a:pt x="1127873" y="0"/>
                    </a:lnTo>
                  </a:path>
                </a:pathLst>
              </a:custGeom>
              <a:ln w="3175" cap="flat">
                <a:solidFill>
                  <a:schemeClr val="bg1">
                    <a:alpha val="40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DAD9B4C1-CFEB-9251-8314-70A8215843B1}"/>
                  </a:ext>
                </a:extLst>
              </p:cNvPr>
              <p:cNvSpPr/>
              <p:nvPr/>
            </p:nvSpPr>
            <p:spPr>
              <a:xfrm>
                <a:off x="247971" y="5967293"/>
                <a:ext cx="1127872" cy="15135"/>
              </a:xfrm>
              <a:custGeom>
                <a:avLst/>
                <a:gdLst>
                  <a:gd name="connsiteX0" fmla="*/ 0 w 1127872"/>
                  <a:gd name="connsiteY0" fmla="*/ 0 h 15135"/>
                  <a:gd name="connsiteX1" fmla="*/ 1127873 w 1127872"/>
                  <a:gd name="connsiteY1" fmla="*/ 0 h 151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27872" h="15135">
                    <a:moveTo>
                      <a:pt x="0" y="0"/>
                    </a:moveTo>
                    <a:lnTo>
                      <a:pt x="1127873" y="0"/>
                    </a:lnTo>
                  </a:path>
                </a:pathLst>
              </a:custGeom>
              <a:ln w="3175" cap="flat">
                <a:solidFill>
                  <a:schemeClr val="bg1">
                    <a:alpha val="40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D7EFF4A5-9BDA-947A-B16D-84BA3FFF56AC}"/>
                  </a:ext>
                </a:extLst>
              </p:cNvPr>
              <p:cNvSpPr/>
              <p:nvPr/>
            </p:nvSpPr>
            <p:spPr>
              <a:xfrm>
                <a:off x="247971" y="5864828"/>
                <a:ext cx="1127872" cy="15135"/>
              </a:xfrm>
              <a:custGeom>
                <a:avLst/>
                <a:gdLst>
                  <a:gd name="connsiteX0" fmla="*/ 0 w 1127872"/>
                  <a:gd name="connsiteY0" fmla="*/ 0 h 15135"/>
                  <a:gd name="connsiteX1" fmla="*/ 1127873 w 1127872"/>
                  <a:gd name="connsiteY1" fmla="*/ 0 h 151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27872" h="15135">
                    <a:moveTo>
                      <a:pt x="0" y="0"/>
                    </a:moveTo>
                    <a:lnTo>
                      <a:pt x="1127873" y="0"/>
                    </a:lnTo>
                  </a:path>
                </a:pathLst>
              </a:custGeom>
              <a:ln w="3175" cap="flat">
                <a:solidFill>
                  <a:schemeClr val="bg1">
                    <a:alpha val="40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</p:grp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00DF0FDC-4F3D-68E4-1529-110EE189107F}"/>
                </a:ext>
              </a:extLst>
            </p:cNvPr>
            <p:cNvSpPr/>
            <p:nvPr userDrawn="1"/>
          </p:nvSpPr>
          <p:spPr>
            <a:xfrm rot="16200000">
              <a:off x="593809" y="6172526"/>
              <a:ext cx="1162532" cy="1162532"/>
            </a:xfrm>
            <a:custGeom>
              <a:avLst/>
              <a:gdLst>
                <a:gd name="connsiteX0" fmla="*/ 0 w 1162532"/>
                <a:gd name="connsiteY0" fmla="*/ 0 h 1162532"/>
                <a:gd name="connsiteX1" fmla="*/ 1162533 w 1162532"/>
                <a:gd name="connsiteY1" fmla="*/ 0 h 1162532"/>
                <a:gd name="connsiteX2" fmla="*/ 1162533 w 1162532"/>
                <a:gd name="connsiteY2" fmla="*/ 1162533 h 1162532"/>
                <a:gd name="connsiteX3" fmla="*/ 0 w 1162532"/>
                <a:gd name="connsiteY3" fmla="*/ 1162533 h 1162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2532" h="1162532">
                  <a:moveTo>
                    <a:pt x="0" y="0"/>
                  </a:moveTo>
                  <a:lnTo>
                    <a:pt x="1162533" y="0"/>
                  </a:lnTo>
                  <a:lnTo>
                    <a:pt x="1162533" y="1162533"/>
                  </a:lnTo>
                  <a:lnTo>
                    <a:pt x="0" y="1162533"/>
                  </a:lnTo>
                  <a:close/>
                </a:path>
              </a:pathLst>
            </a:custGeom>
            <a:noFill/>
            <a:ln w="1505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pic>
        <p:nvPicPr>
          <p:cNvPr id="36" name="Graphic 35">
            <a:extLst>
              <a:ext uri="{FF2B5EF4-FFF2-40B4-BE49-F238E27FC236}">
                <a16:creationId xmlns:a16="http://schemas.microsoft.com/office/drawing/2014/main" id="{67440EF4-266B-38D2-8B7A-D4B2437D003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4549" y="5540673"/>
            <a:ext cx="1878799" cy="1878799"/>
          </a:xfrm>
          <a:prstGeom prst="rect">
            <a:avLst/>
          </a:prstGeom>
        </p:spPr>
      </p:pic>
      <p:pic>
        <p:nvPicPr>
          <p:cNvPr id="37" name="Graphic 36">
            <a:extLst>
              <a:ext uri="{FF2B5EF4-FFF2-40B4-BE49-F238E27FC236}">
                <a16:creationId xmlns:a16="http://schemas.microsoft.com/office/drawing/2014/main" id="{CC3D7B73-CA39-5D60-9376-20D1B5E5476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641623" y="640010"/>
            <a:ext cx="1283245" cy="1283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26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C1282F4-02CB-BD4C-7E1B-D356E7AC7D09}"/>
              </a:ext>
            </a:extLst>
          </p:cNvPr>
          <p:cNvGrpSpPr/>
          <p:nvPr userDrawn="1"/>
        </p:nvGrpSpPr>
        <p:grpSpPr>
          <a:xfrm>
            <a:off x="3902603" y="-744249"/>
            <a:ext cx="9373707" cy="8421434"/>
            <a:chOff x="3902603" y="-744249"/>
            <a:chExt cx="9373707" cy="842143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B934BF0-BAB5-B222-41C8-28D20EFAD7D1}"/>
                </a:ext>
              </a:extLst>
            </p:cNvPr>
            <p:cNvGrpSpPr/>
            <p:nvPr/>
          </p:nvGrpSpPr>
          <p:grpSpPr>
            <a:xfrm>
              <a:off x="4277041" y="-744249"/>
              <a:ext cx="8999269" cy="8421434"/>
              <a:chOff x="4277041" y="-744249"/>
              <a:chExt cx="8999269" cy="8421434"/>
            </a:xfrm>
          </p:grpSpPr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A1D6627F-1E0A-E213-510D-0EB87475CF2E}"/>
                  </a:ext>
                </a:extLst>
              </p:cNvPr>
              <p:cNvSpPr/>
              <p:nvPr/>
            </p:nvSpPr>
            <p:spPr>
              <a:xfrm rot="20528970" flipH="1">
                <a:off x="5164710" y="-744249"/>
                <a:ext cx="7644503" cy="8421434"/>
              </a:xfrm>
              <a:custGeom>
                <a:avLst/>
                <a:gdLst>
                  <a:gd name="connsiteX0" fmla="*/ 5588915 w 7644503"/>
                  <a:gd name="connsiteY0" fmla="*/ 0 h 8421434"/>
                  <a:gd name="connsiteX1" fmla="*/ 3682410 w 7644503"/>
                  <a:gd name="connsiteY1" fmla="*/ 613966 h 8421434"/>
                  <a:gd name="connsiteX2" fmla="*/ 3629998 w 7644503"/>
                  <a:gd name="connsiteY2" fmla="*/ 656454 h 8421434"/>
                  <a:gd name="connsiteX3" fmla="*/ 2906614 w 7644503"/>
                  <a:gd name="connsiteY3" fmla="*/ 1282349 h 8421434"/>
                  <a:gd name="connsiteX4" fmla="*/ 550129 w 7644503"/>
                  <a:gd name="connsiteY4" fmla="*/ 2561192 h 8421434"/>
                  <a:gd name="connsiteX5" fmla="*/ 239379 w 7644503"/>
                  <a:gd name="connsiteY5" fmla="*/ 2693348 h 8421434"/>
                  <a:gd name="connsiteX6" fmla="*/ 0 w 7644503"/>
                  <a:gd name="connsiteY6" fmla="*/ 2797471 h 8421434"/>
                  <a:gd name="connsiteX7" fmla="*/ 1811126 w 7644503"/>
                  <a:gd name="connsiteY7" fmla="*/ 8421434 h 8421434"/>
                  <a:gd name="connsiteX8" fmla="*/ 5186925 w 7644503"/>
                  <a:gd name="connsiteY8" fmla="*/ 7334300 h 8421434"/>
                  <a:gd name="connsiteX9" fmla="*/ 5254236 w 7644503"/>
                  <a:gd name="connsiteY9" fmla="*/ 7189920 h 8421434"/>
                  <a:gd name="connsiteX10" fmla="*/ 5650260 w 7644503"/>
                  <a:gd name="connsiteY10" fmla="*/ 6378416 h 8421434"/>
                  <a:gd name="connsiteX11" fmla="*/ 7114051 w 7644503"/>
                  <a:gd name="connsiteY11" fmla="*/ 3821237 h 8421434"/>
                  <a:gd name="connsiteX12" fmla="*/ 7580975 w 7644503"/>
                  <a:gd name="connsiteY12" fmla="*/ 2825902 h 8421434"/>
                  <a:gd name="connsiteX13" fmla="*/ 7129797 w 7644503"/>
                  <a:gd name="connsiteY13" fmla="*/ 900778 h 8421434"/>
                  <a:gd name="connsiteX14" fmla="*/ 5709159 w 7644503"/>
                  <a:gd name="connsiteY14" fmla="*/ 19898 h 8421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644503" h="8421434">
                    <a:moveTo>
                      <a:pt x="5588915" y="0"/>
                    </a:moveTo>
                    <a:lnTo>
                      <a:pt x="3682410" y="613966"/>
                    </a:lnTo>
                    <a:lnTo>
                      <a:pt x="3629998" y="656454"/>
                    </a:lnTo>
                    <a:cubicBezTo>
                      <a:pt x="3386881" y="861529"/>
                      <a:pt x="3154559" y="1084451"/>
                      <a:pt x="2906614" y="1282349"/>
                    </a:cubicBezTo>
                    <a:cubicBezTo>
                      <a:pt x="2205967" y="1841747"/>
                      <a:pt x="1372711" y="2204521"/>
                      <a:pt x="550129" y="2561192"/>
                    </a:cubicBezTo>
                    <a:cubicBezTo>
                      <a:pt x="445845" y="2606412"/>
                      <a:pt x="341934" y="2649924"/>
                      <a:pt x="239379" y="2693348"/>
                    </a:cubicBezTo>
                    <a:lnTo>
                      <a:pt x="0" y="2797471"/>
                    </a:lnTo>
                    <a:lnTo>
                      <a:pt x="1811126" y="8421434"/>
                    </a:lnTo>
                    <a:lnTo>
                      <a:pt x="5186925" y="7334300"/>
                    </a:lnTo>
                    <a:lnTo>
                      <a:pt x="5254236" y="7189920"/>
                    </a:lnTo>
                    <a:cubicBezTo>
                      <a:pt x="5379921" y="6914382"/>
                      <a:pt x="5502409" y="6636968"/>
                      <a:pt x="5650260" y="6378416"/>
                    </a:cubicBezTo>
                    <a:cubicBezTo>
                      <a:pt x="6138020" y="5525856"/>
                      <a:pt x="6626291" y="4673803"/>
                      <a:pt x="7114051" y="3821237"/>
                    </a:cubicBezTo>
                    <a:cubicBezTo>
                      <a:pt x="7296449" y="3502161"/>
                      <a:pt x="7480884" y="3179528"/>
                      <a:pt x="7580975" y="2825902"/>
                    </a:cubicBezTo>
                    <a:cubicBezTo>
                      <a:pt x="7764904" y="2176575"/>
                      <a:pt x="7529659" y="1428171"/>
                      <a:pt x="7129797" y="900778"/>
                    </a:cubicBezTo>
                    <a:cubicBezTo>
                      <a:pt x="6785987" y="446933"/>
                      <a:pt x="6264694" y="134558"/>
                      <a:pt x="5709159" y="19898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IN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1C20CD34-B28A-4EBF-9D7B-930557973E5F}"/>
                  </a:ext>
                </a:extLst>
              </p:cNvPr>
              <p:cNvSpPr/>
              <p:nvPr/>
            </p:nvSpPr>
            <p:spPr>
              <a:xfrm rot="20528970" flipH="1">
                <a:off x="4885483" y="530943"/>
                <a:ext cx="8390827" cy="6989927"/>
              </a:xfrm>
              <a:custGeom>
                <a:avLst/>
                <a:gdLst>
                  <a:gd name="connsiteX0" fmla="*/ 1914456 w 8390827"/>
                  <a:gd name="connsiteY0" fmla="*/ 0 h 6989927"/>
                  <a:gd name="connsiteX1" fmla="*/ 0 w 8390827"/>
                  <a:gd name="connsiteY1" fmla="*/ 616527 h 6989927"/>
                  <a:gd name="connsiteX2" fmla="*/ 1980014 w 8390827"/>
                  <a:gd name="connsiteY2" fmla="*/ 6764924 h 6989927"/>
                  <a:gd name="connsiteX3" fmla="*/ 2172523 w 8390827"/>
                  <a:gd name="connsiteY3" fmla="*/ 6849356 h 6989927"/>
                  <a:gd name="connsiteX4" fmla="*/ 2391356 w 8390827"/>
                  <a:gd name="connsiteY4" fmla="*/ 6930792 h 6989927"/>
                  <a:gd name="connsiteX5" fmla="*/ 2581821 w 8390827"/>
                  <a:gd name="connsiteY5" fmla="*/ 6989927 h 6989927"/>
                  <a:gd name="connsiteX6" fmla="*/ 7719579 w 8390827"/>
                  <a:gd name="connsiteY6" fmla="*/ 5335377 h 6989927"/>
                  <a:gd name="connsiteX7" fmla="*/ 7832869 w 8390827"/>
                  <a:gd name="connsiteY7" fmla="*/ 5165906 h 6989927"/>
                  <a:gd name="connsiteX8" fmla="*/ 8252156 w 8390827"/>
                  <a:gd name="connsiteY8" fmla="*/ 2349815 h 6989927"/>
                  <a:gd name="connsiteX9" fmla="*/ 5946986 w 8390827"/>
                  <a:gd name="connsiteY9" fmla="*/ 653325 h 6989927"/>
                  <a:gd name="connsiteX10" fmla="*/ 4171748 w 8390827"/>
                  <a:gd name="connsiteY10" fmla="*/ 1355498 h 6989927"/>
                  <a:gd name="connsiteX11" fmla="*/ 2386849 w 8390827"/>
                  <a:gd name="connsiteY11" fmla="*/ 1102470 h 6989927"/>
                  <a:gd name="connsiteX12" fmla="*/ 1958943 w 8390827"/>
                  <a:gd name="connsiteY12" fmla="*/ 133264 h 6989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390827" h="6989927">
                    <a:moveTo>
                      <a:pt x="1914456" y="0"/>
                    </a:moveTo>
                    <a:lnTo>
                      <a:pt x="0" y="616527"/>
                    </a:lnTo>
                    <a:lnTo>
                      <a:pt x="1980014" y="6764924"/>
                    </a:lnTo>
                    <a:lnTo>
                      <a:pt x="2172523" y="6849356"/>
                    </a:lnTo>
                    <a:cubicBezTo>
                      <a:pt x="2244615" y="6878526"/>
                      <a:pt x="2317599" y="6905664"/>
                      <a:pt x="2391356" y="6930792"/>
                    </a:cubicBezTo>
                    <a:lnTo>
                      <a:pt x="2581821" y="6989927"/>
                    </a:lnTo>
                    <a:lnTo>
                      <a:pt x="7719579" y="5335377"/>
                    </a:lnTo>
                    <a:lnTo>
                      <a:pt x="7832869" y="5165906"/>
                    </a:lnTo>
                    <a:cubicBezTo>
                      <a:pt x="8355408" y="4333276"/>
                      <a:pt x="8546908" y="3284752"/>
                      <a:pt x="8252156" y="2349815"/>
                    </a:cubicBezTo>
                    <a:cubicBezTo>
                      <a:pt x="7945785" y="1377854"/>
                      <a:pt x="7039365" y="432314"/>
                      <a:pt x="5946986" y="653325"/>
                    </a:cubicBezTo>
                    <a:cubicBezTo>
                      <a:pt x="5322047" y="779842"/>
                      <a:pt x="4773824" y="1146168"/>
                      <a:pt x="4171748" y="1355498"/>
                    </a:cubicBezTo>
                    <a:cubicBezTo>
                      <a:pt x="3569665" y="1564828"/>
                      <a:pt x="2812625" y="1577529"/>
                      <a:pt x="2386849" y="1102470"/>
                    </a:cubicBezTo>
                    <a:cubicBezTo>
                      <a:pt x="2148686" y="836491"/>
                      <a:pt x="2067140" y="478769"/>
                      <a:pt x="1958943" y="133264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  <a:alpha val="2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IN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7C59C6A1-8584-FA12-AA4A-8746C47FA8E2}"/>
                  </a:ext>
                </a:extLst>
              </p:cNvPr>
              <p:cNvSpPr/>
              <p:nvPr userDrawn="1"/>
            </p:nvSpPr>
            <p:spPr>
              <a:xfrm rot="20528970" flipH="1">
                <a:off x="6355424" y="460265"/>
                <a:ext cx="6893719" cy="6727449"/>
              </a:xfrm>
              <a:custGeom>
                <a:avLst/>
                <a:gdLst>
                  <a:gd name="connsiteX0" fmla="*/ 1417083 w 6893719"/>
                  <a:gd name="connsiteY0" fmla="*/ 0 h 6727449"/>
                  <a:gd name="connsiteX1" fmla="*/ 0 w 6893719"/>
                  <a:gd name="connsiteY1" fmla="*/ 456353 h 6727449"/>
                  <a:gd name="connsiteX2" fmla="*/ 2015070 w 6893719"/>
                  <a:gd name="connsiteY2" fmla="*/ 6713610 h 6727449"/>
                  <a:gd name="connsiteX3" fmla="*/ 2243286 w 6893719"/>
                  <a:gd name="connsiteY3" fmla="*/ 6726575 h 6727449"/>
                  <a:gd name="connsiteX4" fmla="*/ 3115080 w 6893719"/>
                  <a:gd name="connsiteY4" fmla="*/ 6653999 h 6727449"/>
                  <a:gd name="connsiteX5" fmla="*/ 3154023 w 6893719"/>
                  <a:gd name="connsiteY5" fmla="*/ 6645484 h 6727449"/>
                  <a:gd name="connsiteX6" fmla="*/ 4230461 w 6893719"/>
                  <a:gd name="connsiteY6" fmla="*/ 6298831 h 6727449"/>
                  <a:gd name="connsiteX7" fmla="*/ 4247775 w 6893719"/>
                  <a:gd name="connsiteY7" fmla="*/ 6291462 h 6727449"/>
                  <a:gd name="connsiteX8" fmla="*/ 6714651 w 6893719"/>
                  <a:gd name="connsiteY8" fmla="*/ 3679111 h 6727449"/>
                  <a:gd name="connsiteX9" fmla="*/ 6676043 w 6893719"/>
                  <a:gd name="connsiteY9" fmla="*/ 1992277 h 6727449"/>
                  <a:gd name="connsiteX10" fmla="*/ 4910961 w 6893719"/>
                  <a:gd name="connsiteY10" fmla="*/ 1330756 h 6727449"/>
                  <a:gd name="connsiteX11" fmla="*/ 2966020 w 6893719"/>
                  <a:gd name="connsiteY11" fmla="*/ 1184935 h 6727449"/>
                  <a:gd name="connsiteX12" fmla="*/ 1564534 w 6893719"/>
                  <a:gd name="connsiteY12" fmla="*/ 107897 h 6727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893719" h="6727449">
                    <a:moveTo>
                      <a:pt x="1417083" y="0"/>
                    </a:moveTo>
                    <a:lnTo>
                      <a:pt x="0" y="456353"/>
                    </a:lnTo>
                    <a:lnTo>
                      <a:pt x="2015070" y="6713610"/>
                    </a:lnTo>
                    <a:lnTo>
                      <a:pt x="2243286" y="6726575"/>
                    </a:lnTo>
                    <a:cubicBezTo>
                      <a:pt x="2532876" y="6732572"/>
                      <a:pt x="2825269" y="6707646"/>
                      <a:pt x="3115080" y="6653999"/>
                    </a:cubicBezTo>
                    <a:lnTo>
                      <a:pt x="3154023" y="6645484"/>
                    </a:lnTo>
                    <a:lnTo>
                      <a:pt x="4230461" y="6298831"/>
                    </a:lnTo>
                    <a:lnTo>
                      <a:pt x="4247775" y="6291462"/>
                    </a:lnTo>
                    <a:cubicBezTo>
                      <a:pt x="5341163" y="5786194"/>
                      <a:pt x="6278337" y="4868406"/>
                      <a:pt x="6714651" y="3679111"/>
                    </a:cubicBezTo>
                    <a:cubicBezTo>
                      <a:pt x="6915858" y="3130382"/>
                      <a:pt x="7002735" y="2476990"/>
                      <a:pt x="6676043" y="1992277"/>
                    </a:cubicBezTo>
                    <a:cubicBezTo>
                      <a:pt x="6309205" y="1448119"/>
                      <a:pt x="5566898" y="1318050"/>
                      <a:pt x="4910961" y="1330756"/>
                    </a:cubicBezTo>
                    <a:cubicBezTo>
                      <a:pt x="4255025" y="1343457"/>
                      <a:pt x="3568604" y="1444566"/>
                      <a:pt x="2966020" y="1184935"/>
                    </a:cubicBezTo>
                    <a:cubicBezTo>
                      <a:pt x="2398716" y="940293"/>
                      <a:pt x="2015801" y="460137"/>
                      <a:pt x="1564534" y="107897"/>
                    </a:cubicBezTo>
                    <a:close/>
                  </a:path>
                </a:pathLst>
              </a:custGeom>
              <a:gradFill flip="none" rotWithShape="1">
                <a:gsLst>
                  <a:gs pos="33000">
                    <a:schemeClr val="accent5"/>
                  </a:gs>
                  <a:gs pos="85000">
                    <a:schemeClr val="tx2"/>
                  </a:gs>
                  <a:gs pos="100000">
                    <a:schemeClr val="tx2"/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noFill/>
              </a:ln>
            </p:spPr>
            <p:txBody>
              <a:bodyPr spcFirstLastPara="1" wrap="square" lIns="91401" tIns="45688" rIns="91401" bIns="45688" anchor="ctr" anchorCtr="0">
                <a:noAutofit/>
              </a:bodyPr>
              <a:lstStyle/>
              <a:p>
                <a:pPr lvl="0" algn="ctr"/>
                <a:endParaRPr lang="en-IN" sz="1799" b="1">
                  <a:solidFill>
                    <a:schemeClr val="dk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DED1B970-FB6E-CE57-E49F-CD5E5B84420C}"/>
                  </a:ext>
                </a:extLst>
              </p:cNvPr>
              <p:cNvSpPr/>
              <p:nvPr/>
            </p:nvSpPr>
            <p:spPr>
              <a:xfrm rot="20528970" flipH="1">
                <a:off x="7597199" y="21517"/>
                <a:ext cx="1830442" cy="1446619"/>
              </a:xfrm>
              <a:custGeom>
                <a:avLst/>
                <a:gdLst>
                  <a:gd name="connsiteX0" fmla="*/ 16780 w 343152"/>
                  <a:gd name="connsiteY0" fmla="*/ 87454 h 271197"/>
                  <a:gd name="connsiteX1" fmla="*/ 16 w 343152"/>
                  <a:gd name="connsiteY1" fmla="*/ 148509 h 271197"/>
                  <a:gd name="connsiteX2" fmla="*/ 70120 w 343152"/>
                  <a:gd name="connsiteY2" fmla="*/ 254236 h 271197"/>
                  <a:gd name="connsiteX3" fmla="*/ 310531 w 343152"/>
                  <a:gd name="connsiteY3" fmla="*/ 188038 h 271197"/>
                  <a:gd name="connsiteX4" fmla="*/ 334630 w 343152"/>
                  <a:gd name="connsiteY4" fmla="*/ 64403 h 271197"/>
                  <a:gd name="connsiteX5" fmla="*/ 267383 w 343152"/>
                  <a:gd name="connsiteY5" fmla="*/ 8587 h 271197"/>
                  <a:gd name="connsiteX6" fmla="*/ 178420 w 343152"/>
                  <a:gd name="connsiteY6" fmla="*/ 1538 h 271197"/>
                  <a:gd name="connsiteX7" fmla="*/ 59071 w 343152"/>
                  <a:gd name="connsiteY7" fmla="*/ 41257 h 271197"/>
                  <a:gd name="connsiteX8" fmla="*/ 16876 w 343152"/>
                  <a:gd name="connsiteY8" fmla="*/ 87358 h 271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3152" h="271197">
                    <a:moveTo>
                      <a:pt x="16780" y="87454"/>
                    </a:moveTo>
                    <a:cubicBezTo>
                      <a:pt x="5922" y="106027"/>
                      <a:pt x="-365" y="126982"/>
                      <a:pt x="16" y="148509"/>
                    </a:cubicBezTo>
                    <a:cubicBezTo>
                      <a:pt x="778" y="192895"/>
                      <a:pt x="30592" y="234043"/>
                      <a:pt x="70120" y="254236"/>
                    </a:cubicBezTo>
                    <a:cubicBezTo>
                      <a:pt x="152512" y="296337"/>
                      <a:pt x="254429" y="254713"/>
                      <a:pt x="310531" y="188038"/>
                    </a:cubicBezTo>
                    <a:cubicBezTo>
                      <a:pt x="339106" y="154129"/>
                      <a:pt x="353489" y="104503"/>
                      <a:pt x="334630" y="64403"/>
                    </a:cubicBezTo>
                    <a:cubicBezTo>
                      <a:pt x="321961" y="37257"/>
                      <a:pt x="295768" y="18016"/>
                      <a:pt x="267383" y="8587"/>
                    </a:cubicBezTo>
                    <a:cubicBezTo>
                      <a:pt x="238903" y="-843"/>
                      <a:pt x="208233" y="-1319"/>
                      <a:pt x="178420" y="1538"/>
                    </a:cubicBezTo>
                    <a:cubicBezTo>
                      <a:pt x="136224" y="5539"/>
                      <a:pt x="93552" y="16588"/>
                      <a:pt x="59071" y="41257"/>
                    </a:cubicBezTo>
                    <a:cubicBezTo>
                      <a:pt x="42117" y="53449"/>
                      <a:pt x="27353" y="69261"/>
                      <a:pt x="16876" y="87358"/>
                    </a:cubicBezTo>
                    <a:close/>
                  </a:path>
                </a:pathLst>
              </a:custGeom>
              <a:gradFill flip="none" rotWithShape="1">
                <a:gsLst>
                  <a:gs pos="9000">
                    <a:schemeClr val="accent5"/>
                  </a:gs>
                  <a:gs pos="100000">
                    <a:schemeClr val="tx2"/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spcFirstLastPara="1" wrap="square" lIns="91401" tIns="45688" rIns="91401" bIns="45688" anchor="ctr" anchorCtr="0">
                <a:noAutofit/>
              </a:bodyPr>
              <a:lstStyle/>
              <a:p>
                <a:pPr lvl="0" algn="ctr"/>
                <a:endParaRPr lang="en-IN" sz="1799" b="1">
                  <a:solidFill>
                    <a:schemeClr val="dk1"/>
                  </a:solidFill>
                  <a:latin typeface="Arial"/>
                  <a:cs typeface="Arial"/>
                </a:endParaRPr>
              </a:p>
            </p:txBody>
          </p:sp>
          <p:grpSp>
            <p:nvGrpSpPr>
              <p:cNvPr id="10" name="Graphic 7">
                <a:extLst>
                  <a:ext uri="{FF2B5EF4-FFF2-40B4-BE49-F238E27FC236}">
                    <a16:creationId xmlns:a16="http://schemas.microsoft.com/office/drawing/2014/main" id="{9B767563-5B51-5584-D5DD-8F980A54FAF9}"/>
                  </a:ext>
                </a:extLst>
              </p:cNvPr>
              <p:cNvGrpSpPr/>
              <p:nvPr/>
            </p:nvGrpSpPr>
            <p:grpSpPr>
              <a:xfrm rot="20528970" flipH="1">
                <a:off x="4277041" y="3801029"/>
                <a:ext cx="229141" cy="230160"/>
                <a:chOff x="-5951696" y="-735997"/>
                <a:chExt cx="42957" cy="43148"/>
              </a:xfrm>
              <a:solidFill>
                <a:srgbClr val="FFFFFF"/>
              </a:solidFill>
            </p:grpSpPr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25D5337C-6A15-DA0D-415E-68C91E0F2A96}"/>
                    </a:ext>
                  </a:extLst>
                </p:cNvPr>
                <p:cNvSpPr/>
                <p:nvPr/>
              </p:nvSpPr>
              <p:spPr>
                <a:xfrm>
                  <a:off x="-5933789" y="-735997"/>
                  <a:ext cx="7048" cy="43148"/>
                </a:xfrm>
                <a:custGeom>
                  <a:avLst/>
                  <a:gdLst>
                    <a:gd name="connsiteX0" fmla="*/ 3524 w 7048"/>
                    <a:gd name="connsiteY0" fmla="*/ 43148 h 43148"/>
                    <a:gd name="connsiteX1" fmla="*/ 0 w 7048"/>
                    <a:gd name="connsiteY1" fmla="*/ 39529 h 43148"/>
                    <a:gd name="connsiteX2" fmla="*/ 0 w 7048"/>
                    <a:gd name="connsiteY2" fmla="*/ 3619 h 43148"/>
                    <a:gd name="connsiteX3" fmla="*/ 3524 w 7048"/>
                    <a:gd name="connsiteY3" fmla="*/ 0 h 43148"/>
                    <a:gd name="connsiteX4" fmla="*/ 7049 w 7048"/>
                    <a:gd name="connsiteY4" fmla="*/ 3619 h 43148"/>
                    <a:gd name="connsiteX5" fmla="*/ 7049 w 7048"/>
                    <a:gd name="connsiteY5" fmla="*/ 39529 h 43148"/>
                    <a:gd name="connsiteX6" fmla="*/ 3524 w 7048"/>
                    <a:gd name="connsiteY6" fmla="*/ 43148 h 431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048" h="43148">
                      <a:moveTo>
                        <a:pt x="3524" y="43148"/>
                      </a:moveTo>
                      <a:cubicBezTo>
                        <a:pt x="1524" y="43148"/>
                        <a:pt x="0" y="41529"/>
                        <a:pt x="0" y="39529"/>
                      </a:cubicBezTo>
                      <a:lnTo>
                        <a:pt x="0" y="3619"/>
                      </a:lnTo>
                      <a:cubicBezTo>
                        <a:pt x="0" y="1619"/>
                        <a:pt x="1619" y="0"/>
                        <a:pt x="3524" y="0"/>
                      </a:cubicBezTo>
                      <a:cubicBezTo>
                        <a:pt x="5429" y="0"/>
                        <a:pt x="7049" y="1619"/>
                        <a:pt x="7049" y="3619"/>
                      </a:cubicBezTo>
                      <a:lnTo>
                        <a:pt x="7049" y="39529"/>
                      </a:lnTo>
                      <a:cubicBezTo>
                        <a:pt x="7049" y="41529"/>
                        <a:pt x="5429" y="43148"/>
                        <a:pt x="3524" y="4314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18" name="Freeform: Shape 17">
                  <a:extLst>
                    <a:ext uri="{FF2B5EF4-FFF2-40B4-BE49-F238E27FC236}">
                      <a16:creationId xmlns:a16="http://schemas.microsoft.com/office/drawing/2014/main" id="{1C24DAD9-27E8-7E94-764F-4E4251CA7D58}"/>
                    </a:ext>
                  </a:extLst>
                </p:cNvPr>
                <p:cNvSpPr/>
                <p:nvPr/>
              </p:nvSpPr>
              <p:spPr>
                <a:xfrm>
                  <a:off x="-5951696" y="-718090"/>
                  <a:ext cx="42957" cy="7239"/>
                </a:xfrm>
                <a:custGeom>
                  <a:avLst/>
                  <a:gdLst>
                    <a:gd name="connsiteX0" fmla="*/ 39433 w 42957"/>
                    <a:gd name="connsiteY0" fmla="*/ 7239 h 7239"/>
                    <a:gd name="connsiteX1" fmla="*/ 3524 w 42957"/>
                    <a:gd name="connsiteY1" fmla="*/ 7239 h 7239"/>
                    <a:gd name="connsiteX2" fmla="*/ 0 w 42957"/>
                    <a:gd name="connsiteY2" fmla="*/ 3619 h 7239"/>
                    <a:gd name="connsiteX3" fmla="*/ 3524 w 42957"/>
                    <a:gd name="connsiteY3" fmla="*/ 0 h 7239"/>
                    <a:gd name="connsiteX4" fmla="*/ 39433 w 42957"/>
                    <a:gd name="connsiteY4" fmla="*/ 0 h 7239"/>
                    <a:gd name="connsiteX5" fmla="*/ 42958 w 42957"/>
                    <a:gd name="connsiteY5" fmla="*/ 3619 h 7239"/>
                    <a:gd name="connsiteX6" fmla="*/ 39433 w 42957"/>
                    <a:gd name="connsiteY6" fmla="*/ 7239 h 72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2957" h="7239">
                      <a:moveTo>
                        <a:pt x="39433" y="7239"/>
                      </a:moveTo>
                      <a:lnTo>
                        <a:pt x="3524" y="7239"/>
                      </a:lnTo>
                      <a:cubicBezTo>
                        <a:pt x="1524" y="7239"/>
                        <a:pt x="0" y="5620"/>
                        <a:pt x="0" y="3619"/>
                      </a:cubicBezTo>
                      <a:cubicBezTo>
                        <a:pt x="0" y="1619"/>
                        <a:pt x="1619" y="0"/>
                        <a:pt x="3524" y="0"/>
                      </a:cubicBezTo>
                      <a:lnTo>
                        <a:pt x="39433" y="0"/>
                      </a:lnTo>
                      <a:cubicBezTo>
                        <a:pt x="41434" y="0"/>
                        <a:pt x="42958" y="1619"/>
                        <a:pt x="42958" y="3619"/>
                      </a:cubicBezTo>
                      <a:cubicBezTo>
                        <a:pt x="42958" y="5620"/>
                        <a:pt x="41338" y="7239"/>
                        <a:pt x="39433" y="723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</p:grp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2CF23CF-CCA6-643B-6EAD-127C1A3BFD18}"/>
                </a:ext>
              </a:extLst>
            </p:cNvPr>
            <p:cNvSpPr/>
            <p:nvPr/>
          </p:nvSpPr>
          <p:spPr>
            <a:xfrm rot="20528970" flipH="1">
              <a:off x="3902603" y="-89580"/>
              <a:ext cx="2782901" cy="2841908"/>
            </a:xfrm>
            <a:custGeom>
              <a:avLst/>
              <a:gdLst>
                <a:gd name="connsiteX0" fmla="*/ 177852 w 521709"/>
                <a:gd name="connsiteY0" fmla="*/ 1151 h 532771"/>
                <a:gd name="connsiteX1" fmla="*/ 12117 w 521709"/>
                <a:gd name="connsiteY1" fmla="*/ 78684 h 532771"/>
                <a:gd name="connsiteX2" fmla="*/ 130893 w 521709"/>
                <a:gd name="connsiteY2" fmla="*/ 269756 h 532771"/>
                <a:gd name="connsiteX3" fmla="*/ 303105 w 521709"/>
                <a:gd name="connsiteY3" fmla="*/ 403010 h 532771"/>
                <a:gd name="connsiteX4" fmla="*/ 432931 w 521709"/>
                <a:gd name="connsiteY4" fmla="*/ 528074 h 532771"/>
                <a:gd name="connsiteX5" fmla="*/ 422549 w 521709"/>
                <a:gd name="connsiteY5" fmla="*/ 201652 h 532771"/>
                <a:gd name="connsiteX6" fmla="*/ 177852 w 521709"/>
                <a:gd name="connsiteY6" fmla="*/ 1151 h 532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1709" h="532771">
                  <a:moveTo>
                    <a:pt x="177852" y="1151"/>
                  </a:moveTo>
                  <a:cubicBezTo>
                    <a:pt x="117939" y="-6279"/>
                    <a:pt x="40692" y="22582"/>
                    <a:pt x="12117" y="78684"/>
                  </a:cubicBezTo>
                  <a:cubicBezTo>
                    <a:pt x="-33794" y="168791"/>
                    <a:pt x="60599" y="233370"/>
                    <a:pt x="130893" y="269756"/>
                  </a:cubicBezTo>
                  <a:cubicBezTo>
                    <a:pt x="196235" y="303569"/>
                    <a:pt x="251099" y="351480"/>
                    <a:pt x="303105" y="403010"/>
                  </a:cubicBezTo>
                  <a:cubicBezTo>
                    <a:pt x="340729" y="440253"/>
                    <a:pt x="377877" y="514358"/>
                    <a:pt x="432931" y="528074"/>
                  </a:cubicBezTo>
                  <a:cubicBezTo>
                    <a:pt x="625146" y="575889"/>
                    <a:pt x="449409" y="243943"/>
                    <a:pt x="422549" y="201652"/>
                  </a:cubicBezTo>
                  <a:cubicBezTo>
                    <a:pt x="367875" y="115355"/>
                    <a:pt x="286532" y="14581"/>
                    <a:pt x="177852" y="1151"/>
                  </a:cubicBezTo>
                  <a:close/>
                </a:path>
              </a:pathLst>
            </a:custGeom>
            <a:gradFill flip="none" rotWithShape="1">
              <a:gsLst>
                <a:gs pos="9000">
                  <a:schemeClr val="accent5"/>
                </a:gs>
                <a:gs pos="100000">
                  <a:schemeClr val="tx2"/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spcFirstLastPara="1" wrap="square" lIns="91401" tIns="45688" rIns="91401" bIns="45688" anchor="ctr" anchorCtr="0">
              <a:noAutofit/>
            </a:bodyPr>
            <a:lstStyle/>
            <a:p>
              <a:pPr lvl="0" algn="ctr"/>
              <a:endParaRPr lang="en-IN" sz="1799" b="1">
                <a:solidFill>
                  <a:schemeClr val="dk1"/>
                </a:solidFill>
                <a:latin typeface="Arial"/>
                <a:cs typeface="Arial"/>
              </a:endParaRPr>
            </a:p>
          </p:txBody>
        </p: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46873A72-4818-BBFA-E36E-AF3994692D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3115" y="5436906"/>
            <a:ext cx="1140015" cy="1021887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E4BAC6D7-5D6B-D301-6BD0-B95FA023FEEF}"/>
              </a:ext>
            </a:extLst>
          </p:cNvPr>
          <p:cNvGrpSpPr/>
          <p:nvPr userDrawn="1"/>
        </p:nvGrpSpPr>
        <p:grpSpPr>
          <a:xfrm flipH="1">
            <a:off x="2558777" y="140212"/>
            <a:ext cx="10030474" cy="7194846"/>
            <a:chOff x="-641623" y="140212"/>
            <a:chExt cx="10030474" cy="7194846"/>
          </a:xfrm>
        </p:grpSpPr>
        <p:pic>
          <p:nvPicPr>
            <p:cNvPr id="21" name="Graphic 20">
              <a:extLst>
                <a:ext uri="{FF2B5EF4-FFF2-40B4-BE49-F238E27FC236}">
                  <a16:creationId xmlns:a16="http://schemas.microsoft.com/office/drawing/2014/main" id="{5FCFB459-E4CD-266E-FD5C-CE53F93A7A3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47971" y="140212"/>
              <a:ext cx="1143000" cy="152400"/>
            </a:xfrm>
            <a:prstGeom prst="rect">
              <a:avLst/>
            </a:prstGeom>
          </p:spPr>
        </p:pic>
        <p:pic>
          <p:nvPicPr>
            <p:cNvPr id="22" name="Graphic 21">
              <a:extLst>
                <a:ext uri="{FF2B5EF4-FFF2-40B4-BE49-F238E27FC236}">
                  <a16:creationId xmlns:a16="http://schemas.microsoft.com/office/drawing/2014/main" id="{D04F804F-CE8F-7239-EB5C-388DFFBB6D0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245851" y="6598885"/>
              <a:ext cx="1143000" cy="152400"/>
            </a:xfrm>
            <a:prstGeom prst="rect">
              <a:avLst/>
            </a:prstGeom>
          </p:spPr>
        </p:pic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3199488F-EDC9-B808-C8A9-32F5B91F63E1}"/>
                </a:ext>
              </a:extLst>
            </p:cNvPr>
            <p:cNvGrpSpPr/>
            <p:nvPr userDrawn="1"/>
          </p:nvGrpSpPr>
          <p:grpSpPr>
            <a:xfrm>
              <a:off x="247971" y="5864828"/>
              <a:ext cx="1508370" cy="1470230"/>
              <a:chOff x="247971" y="5864828"/>
              <a:chExt cx="1508370" cy="1470230"/>
            </a:xfrm>
          </p:grpSpPr>
          <p:grpSp>
            <p:nvGrpSpPr>
              <p:cNvPr id="26" name="Graphic 27">
                <a:extLst>
                  <a:ext uri="{FF2B5EF4-FFF2-40B4-BE49-F238E27FC236}">
                    <a16:creationId xmlns:a16="http://schemas.microsoft.com/office/drawing/2014/main" id="{402FE316-8244-7884-01F5-EB35DBBB6E22}"/>
                  </a:ext>
                </a:extLst>
              </p:cNvPr>
              <p:cNvGrpSpPr/>
              <p:nvPr userDrawn="1"/>
            </p:nvGrpSpPr>
            <p:grpSpPr>
              <a:xfrm>
                <a:off x="247971" y="5864828"/>
                <a:ext cx="1127872" cy="1127873"/>
                <a:chOff x="247971" y="5864828"/>
                <a:chExt cx="1127872" cy="1127873"/>
              </a:xfrm>
            </p:grpSpPr>
            <p:sp>
              <p:nvSpPr>
                <p:cNvPr id="28" name="Freeform: Shape 27">
                  <a:extLst>
                    <a:ext uri="{FF2B5EF4-FFF2-40B4-BE49-F238E27FC236}">
                      <a16:creationId xmlns:a16="http://schemas.microsoft.com/office/drawing/2014/main" id="{1BEEF9EB-931B-1048-BF79-B3C8B757153D}"/>
                    </a:ext>
                  </a:extLst>
                </p:cNvPr>
                <p:cNvSpPr/>
                <p:nvPr/>
              </p:nvSpPr>
              <p:spPr>
                <a:xfrm>
                  <a:off x="247971" y="6992701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29" name="Freeform: Shape 28">
                  <a:extLst>
                    <a:ext uri="{FF2B5EF4-FFF2-40B4-BE49-F238E27FC236}">
                      <a16:creationId xmlns:a16="http://schemas.microsoft.com/office/drawing/2014/main" id="{B18484D9-66F6-FD7D-BBCF-FFFFAD6FC7B9}"/>
                    </a:ext>
                  </a:extLst>
                </p:cNvPr>
                <p:cNvSpPr/>
                <p:nvPr/>
              </p:nvSpPr>
              <p:spPr>
                <a:xfrm>
                  <a:off x="247971" y="6890085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0" name="Freeform: Shape 29">
                  <a:extLst>
                    <a:ext uri="{FF2B5EF4-FFF2-40B4-BE49-F238E27FC236}">
                      <a16:creationId xmlns:a16="http://schemas.microsoft.com/office/drawing/2014/main" id="{2DACF09E-AA8F-0ECF-8AD1-9AB40A36698F}"/>
                    </a:ext>
                  </a:extLst>
                </p:cNvPr>
                <p:cNvSpPr/>
                <p:nvPr/>
              </p:nvSpPr>
              <p:spPr>
                <a:xfrm>
                  <a:off x="247971" y="6787620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1" name="Freeform: Shape 30">
                  <a:extLst>
                    <a:ext uri="{FF2B5EF4-FFF2-40B4-BE49-F238E27FC236}">
                      <a16:creationId xmlns:a16="http://schemas.microsoft.com/office/drawing/2014/main" id="{075E7968-1682-42BA-3905-1E51E9574F99}"/>
                    </a:ext>
                  </a:extLst>
                </p:cNvPr>
                <p:cNvSpPr/>
                <p:nvPr/>
              </p:nvSpPr>
              <p:spPr>
                <a:xfrm>
                  <a:off x="247971" y="6685003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2" name="Freeform: Shape 31">
                  <a:extLst>
                    <a:ext uri="{FF2B5EF4-FFF2-40B4-BE49-F238E27FC236}">
                      <a16:creationId xmlns:a16="http://schemas.microsoft.com/office/drawing/2014/main" id="{966A4946-C692-9D88-398F-665A3807E008}"/>
                    </a:ext>
                  </a:extLst>
                </p:cNvPr>
                <p:cNvSpPr/>
                <p:nvPr/>
              </p:nvSpPr>
              <p:spPr>
                <a:xfrm>
                  <a:off x="247971" y="6582538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3" name="Freeform: Shape 32">
                  <a:extLst>
                    <a:ext uri="{FF2B5EF4-FFF2-40B4-BE49-F238E27FC236}">
                      <a16:creationId xmlns:a16="http://schemas.microsoft.com/office/drawing/2014/main" id="{86240F86-B64E-FA1B-CD7E-0D2AA312B3C9}"/>
                    </a:ext>
                  </a:extLst>
                </p:cNvPr>
                <p:cNvSpPr/>
                <p:nvPr/>
              </p:nvSpPr>
              <p:spPr>
                <a:xfrm>
                  <a:off x="247971" y="6480073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4" name="Freeform: Shape 33">
                  <a:extLst>
                    <a:ext uri="{FF2B5EF4-FFF2-40B4-BE49-F238E27FC236}">
                      <a16:creationId xmlns:a16="http://schemas.microsoft.com/office/drawing/2014/main" id="{BC294AD7-CF5D-ECC4-9852-28478508C382}"/>
                    </a:ext>
                  </a:extLst>
                </p:cNvPr>
                <p:cNvSpPr/>
                <p:nvPr/>
              </p:nvSpPr>
              <p:spPr>
                <a:xfrm>
                  <a:off x="247971" y="6377456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5" name="Freeform: Shape 34">
                  <a:extLst>
                    <a:ext uri="{FF2B5EF4-FFF2-40B4-BE49-F238E27FC236}">
                      <a16:creationId xmlns:a16="http://schemas.microsoft.com/office/drawing/2014/main" id="{53EDE2DD-272E-FC4B-0047-EBDDE6CDC883}"/>
                    </a:ext>
                  </a:extLst>
                </p:cNvPr>
                <p:cNvSpPr/>
                <p:nvPr/>
              </p:nvSpPr>
              <p:spPr>
                <a:xfrm>
                  <a:off x="247971" y="6274991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6" name="Freeform: Shape 35">
                  <a:extLst>
                    <a:ext uri="{FF2B5EF4-FFF2-40B4-BE49-F238E27FC236}">
                      <a16:creationId xmlns:a16="http://schemas.microsoft.com/office/drawing/2014/main" id="{A7F5F568-F57F-FC08-E968-EDE9665D82DB}"/>
                    </a:ext>
                  </a:extLst>
                </p:cNvPr>
                <p:cNvSpPr/>
                <p:nvPr/>
              </p:nvSpPr>
              <p:spPr>
                <a:xfrm>
                  <a:off x="247971" y="6172375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7" name="Freeform: Shape 36">
                  <a:extLst>
                    <a:ext uri="{FF2B5EF4-FFF2-40B4-BE49-F238E27FC236}">
                      <a16:creationId xmlns:a16="http://schemas.microsoft.com/office/drawing/2014/main" id="{37CE69C3-21CE-1123-3C06-F06768D0A86E}"/>
                    </a:ext>
                  </a:extLst>
                </p:cNvPr>
                <p:cNvSpPr/>
                <p:nvPr/>
              </p:nvSpPr>
              <p:spPr>
                <a:xfrm>
                  <a:off x="247971" y="6069910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8" name="Freeform: Shape 37">
                  <a:extLst>
                    <a:ext uri="{FF2B5EF4-FFF2-40B4-BE49-F238E27FC236}">
                      <a16:creationId xmlns:a16="http://schemas.microsoft.com/office/drawing/2014/main" id="{890D4750-6AD6-DD5C-F5A1-CC07D8C20C6B}"/>
                    </a:ext>
                  </a:extLst>
                </p:cNvPr>
                <p:cNvSpPr/>
                <p:nvPr/>
              </p:nvSpPr>
              <p:spPr>
                <a:xfrm>
                  <a:off x="247971" y="5967293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9" name="Freeform: Shape 38">
                  <a:extLst>
                    <a:ext uri="{FF2B5EF4-FFF2-40B4-BE49-F238E27FC236}">
                      <a16:creationId xmlns:a16="http://schemas.microsoft.com/office/drawing/2014/main" id="{1D9F6B55-7FCA-69D9-1D59-9A44B8E09869}"/>
                    </a:ext>
                  </a:extLst>
                </p:cNvPr>
                <p:cNvSpPr/>
                <p:nvPr/>
              </p:nvSpPr>
              <p:spPr>
                <a:xfrm>
                  <a:off x="247971" y="5864828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A92173B5-EEDD-7478-D029-96FAB0E0A74E}"/>
                  </a:ext>
                </a:extLst>
              </p:cNvPr>
              <p:cNvSpPr/>
              <p:nvPr userDrawn="1"/>
            </p:nvSpPr>
            <p:spPr>
              <a:xfrm rot="16200000">
                <a:off x="593809" y="6172526"/>
                <a:ext cx="1162532" cy="1162532"/>
              </a:xfrm>
              <a:custGeom>
                <a:avLst/>
                <a:gdLst>
                  <a:gd name="connsiteX0" fmla="*/ 0 w 1162532"/>
                  <a:gd name="connsiteY0" fmla="*/ 0 h 1162532"/>
                  <a:gd name="connsiteX1" fmla="*/ 1162533 w 1162532"/>
                  <a:gd name="connsiteY1" fmla="*/ 0 h 1162532"/>
                  <a:gd name="connsiteX2" fmla="*/ 1162533 w 1162532"/>
                  <a:gd name="connsiteY2" fmla="*/ 1162533 h 1162532"/>
                  <a:gd name="connsiteX3" fmla="*/ 0 w 1162532"/>
                  <a:gd name="connsiteY3" fmla="*/ 1162533 h 1162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2532" h="1162532">
                    <a:moveTo>
                      <a:pt x="0" y="0"/>
                    </a:moveTo>
                    <a:lnTo>
                      <a:pt x="1162533" y="0"/>
                    </a:lnTo>
                    <a:lnTo>
                      <a:pt x="1162533" y="1162533"/>
                    </a:lnTo>
                    <a:lnTo>
                      <a:pt x="0" y="1162533"/>
                    </a:lnTo>
                    <a:close/>
                  </a:path>
                </a:pathLst>
              </a:custGeom>
              <a:noFill/>
              <a:ln w="15050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</p:grpSp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id="{6FB3C6A6-3A1E-997A-3065-5257A616DE7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746589" y="2270102"/>
              <a:ext cx="1411569" cy="1411569"/>
            </a:xfrm>
            <a:prstGeom prst="rect">
              <a:avLst/>
            </a:prstGeom>
          </p:spPr>
        </p:pic>
        <p:pic>
          <p:nvPicPr>
            <p:cNvPr id="25" name="Graphic 24">
              <a:extLst>
                <a:ext uri="{FF2B5EF4-FFF2-40B4-BE49-F238E27FC236}">
                  <a16:creationId xmlns:a16="http://schemas.microsoft.com/office/drawing/2014/main" id="{30E69915-A9AE-535B-B631-D6F0F009D6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641623" y="640010"/>
              <a:ext cx="1283245" cy="12832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87725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577777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6937" r:id="rId1"/>
    <p:sldLayoutId id="2147486940" r:id="rId2"/>
    <p:sldLayoutId id="2147486934" r:id="rId3"/>
    <p:sldLayoutId id="2147486939" r:id="rId4"/>
    <p:sldLayoutId id="2147486942" r:id="rId5"/>
    <p:sldLayoutId id="2147486938" r:id="rId6"/>
    <p:sldLayoutId id="2147486936" r:id="rId7"/>
    <p:sldLayoutId id="2147486935" r:id="rId8"/>
    <p:sldLayoutId id="2147486941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72">
          <p15:clr>
            <a:srgbClr val="F26B43"/>
          </p15:clr>
        </p15:guide>
        <p15:guide id="2" pos="275">
          <p15:clr>
            <a:srgbClr val="F26B43"/>
          </p15:clr>
        </p15:guide>
        <p15:guide id="3" pos="7403">
          <p15:clr>
            <a:srgbClr val="F26B43"/>
          </p15:clr>
        </p15:guide>
        <p15:guide id="4" orient="horz" pos="3864">
          <p15:clr>
            <a:srgbClr val="F26B43"/>
          </p15:clr>
        </p15:guide>
        <p15:guide id="5" orient="horz" pos="888">
          <p15:clr>
            <a:srgbClr val="F26B43"/>
          </p15:clr>
        </p15:guide>
        <p15:guide id="6" pos="254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bsolutdata.com/analytics-company/contact-u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absolutdata.com/analytics-products/navik-converter-marketing/https:/www.absolutdata.com/analytics-products/navik-converter-marketing/" TargetMode="External"/><Relationship Id="rId5" Type="http://schemas.openxmlformats.org/officeDocument/2006/relationships/hyperlink" Target="https://www.absolutdata.com/analytics-products/navik-converter-marketing/" TargetMode="External"/><Relationship Id="rId4" Type="http://schemas.openxmlformats.org/officeDocument/2006/relationships/hyperlink" Target="https://www.absolutdata.com/industries/telecom-analytics/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marketing@infogain.com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>
            <a:extLst>
              <a:ext uri="{FF2B5EF4-FFF2-40B4-BE49-F238E27FC236}">
                <a16:creationId xmlns:a16="http://schemas.microsoft.com/office/drawing/2014/main" id="{41AB16BF-35B8-C65D-E3EE-A04A240A81A1}"/>
              </a:ext>
            </a:extLst>
          </p:cNvPr>
          <p:cNvSpPr txBox="1"/>
          <p:nvPr/>
        </p:nvSpPr>
        <p:spPr>
          <a:xfrm>
            <a:off x="614562" y="2547819"/>
            <a:ext cx="520050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r>
              <a:rPr lang="en-US" sz="5400" b="1" spc="300" dirty="0">
                <a:solidFill>
                  <a:schemeClr val="bg1"/>
                </a:solidFill>
              </a:rPr>
              <a:t>ESSENTIAL</a:t>
            </a:r>
            <a:br>
              <a:rPr lang="en-US" sz="5400" b="1" spc="300" dirty="0">
                <a:solidFill>
                  <a:schemeClr val="bg1"/>
                </a:solidFill>
              </a:rPr>
            </a:br>
            <a:r>
              <a:rPr lang="en-US" sz="5400" b="1" spc="300" dirty="0">
                <a:solidFill>
                  <a:schemeClr val="bg1"/>
                </a:solidFill>
              </a:rPr>
              <a:t>TELECOM KPIs</a:t>
            </a:r>
            <a:endParaRPr lang="en-IN" sz="5400" b="1" spc="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833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id="{28DDAC24-0E55-6DCE-24B6-444101146598}"/>
              </a:ext>
            </a:extLst>
          </p:cNvPr>
          <p:cNvGrpSpPr/>
          <p:nvPr/>
        </p:nvGrpSpPr>
        <p:grpSpPr>
          <a:xfrm>
            <a:off x="3216571" y="2881168"/>
            <a:ext cx="5562600" cy="2015711"/>
            <a:chOff x="3241260" y="2645084"/>
            <a:chExt cx="5562600" cy="2015711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19BC505-5935-8C05-F538-40B2F87981C0}"/>
                </a:ext>
              </a:extLst>
            </p:cNvPr>
            <p:cNvSpPr txBox="1"/>
            <p:nvPr/>
          </p:nvSpPr>
          <p:spPr>
            <a:xfrm>
              <a:off x="3241260" y="2645084"/>
              <a:ext cx="556260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sz="4800" b="1" dirty="0">
                  <a:solidFill>
                    <a:schemeClr val="accent5"/>
                  </a:solidFill>
                </a:rPr>
                <a:t>Data ASPU Impact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BFBE61D-3EE6-C903-CE78-1813E67CF944}"/>
                </a:ext>
              </a:extLst>
            </p:cNvPr>
            <p:cNvSpPr txBox="1"/>
            <p:nvPr/>
          </p:nvSpPr>
          <p:spPr>
            <a:xfrm>
              <a:off x="3241260" y="3583577"/>
              <a:ext cx="5562600" cy="1077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sz="3200" dirty="0"/>
                <a:t>Measures Only </a:t>
              </a:r>
              <a:br>
                <a:rPr lang="en-US" sz="3200" dirty="0"/>
              </a:br>
              <a:r>
                <a:rPr lang="en-US" sz="3200" dirty="0"/>
                <a:t>Revenue From Data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7035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B62528E-749C-8885-519C-2BA8CD4E985F}"/>
              </a:ext>
            </a:extLst>
          </p:cNvPr>
          <p:cNvSpPr txBox="1"/>
          <p:nvPr/>
        </p:nvSpPr>
        <p:spPr>
          <a:xfrm>
            <a:off x="445182" y="359862"/>
            <a:ext cx="11301636" cy="581025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Data ASPU KPIs</a:t>
            </a:r>
            <a:endParaRPr lang="en-IN" sz="3600" b="1" dirty="0">
              <a:solidFill>
                <a:schemeClr val="bg1"/>
              </a:solidFill>
            </a:endParaRPr>
          </a:p>
        </p:txBody>
      </p:sp>
      <p:sp>
        <p:nvSpPr>
          <p:cNvPr id="13" name="Rectangle: Top Corners Rounded 12">
            <a:extLst>
              <a:ext uri="{FF2B5EF4-FFF2-40B4-BE49-F238E27FC236}">
                <a16:creationId xmlns:a16="http://schemas.microsoft.com/office/drawing/2014/main" id="{DEB837BF-D369-0107-3EC6-5E3065B29207}"/>
              </a:ext>
            </a:extLst>
          </p:cNvPr>
          <p:cNvSpPr/>
          <p:nvPr/>
        </p:nvSpPr>
        <p:spPr>
          <a:xfrm>
            <a:off x="445182" y="1430434"/>
            <a:ext cx="11301637" cy="588866"/>
          </a:xfrm>
          <a:prstGeom prst="round2Same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3" name="Table 12">
            <a:extLst>
              <a:ext uri="{FF2B5EF4-FFF2-40B4-BE49-F238E27FC236}">
                <a16:creationId xmlns:a16="http://schemas.microsoft.com/office/drawing/2014/main" id="{68A51882-6922-4473-F3A3-AE29EEA29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428936"/>
              </p:ext>
            </p:extLst>
          </p:nvPr>
        </p:nvGraphicFramePr>
        <p:xfrm>
          <a:off x="445182" y="1430435"/>
          <a:ext cx="11301637" cy="512276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402463">
                  <a:extLst>
                    <a:ext uri="{9D8B030D-6E8A-4147-A177-3AD203B41FA5}">
                      <a16:colId xmlns:a16="http://schemas.microsoft.com/office/drawing/2014/main" val="437558561"/>
                    </a:ext>
                  </a:extLst>
                </a:gridCol>
                <a:gridCol w="7899174">
                  <a:extLst>
                    <a:ext uri="{9D8B030D-6E8A-4147-A177-3AD203B41FA5}">
                      <a16:colId xmlns:a16="http://schemas.microsoft.com/office/drawing/2014/main" val="3644996359"/>
                    </a:ext>
                  </a:extLst>
                </a:gridCol>
              </a:tblGrid>
              <a:tr h="4657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KPI</a:t>
                      </a:r>
                    </a:p>
                  </a:txBody>
                  <a:tcPr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What it measures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0711064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 Pre Data ASPU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 group's data-only revenue per subscriber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before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measurement period.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333039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 Post Data ASPU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 group's data-only revenue per subscriber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after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measurement period.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210831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 Data ARPU Uplift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Lift in data-only revenue per subscriber for the target group. Calculated by subtracting the Pre ARPU from the Post ARPU.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963320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248167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CG Pre-Data ASPU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Control group's data-only revenue per subscriber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before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the measurement period.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643744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CG Post Data ASPU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Control group's data-only revenue per subscriber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after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measurement period.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795820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CG Data ARPU Uplift 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Lift in data-only revenue per subscriber for the control group. Calculated by subtracting the Pre ARPU from the Post ARPU.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048162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875876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 Data ARPU Impact 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 data-only revenue impact per subscriber. Calculated by finding the difference between the target group and the control group.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627298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Incremental Data Revenue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incremental data-only revenue for this cohort.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083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300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B62528E-749C-8885-519C-2BA8CD4E985F}"/>
              </a:ext>
            </a:extLst>
          </p:cNvPr>
          <p:cNvSpPr txBox="1"/>
          <p:nvPr/>
        </p:nvSpPr>
        <p:spPr>
          <a:xfrm>
            <a:off x="445182" y="359862"/>
            <a:ext cx="11301636" cy="581025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Data ASPU Visualization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F6E182F-5747-B3A2-D39A-1A924E9CBB55}"/>
              </a:ext>
            </a:extLst>
          </p:cNvPr>
          <p:cNvSpPr/>
          <p:nvPr/>
        </p:nvSpPr>
        <p:spPr>
          <a:xfrm>
            <a:off x="445182" y="1430435"/>
            <a:ext cx="11301637" cy="5122766"/>
          </a:xfrm>
          <a:prstGeom prst="roundRect">
            <a:avLst>
              <a:gd name="adj" fmla="val 2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E800977-70F2-5481-9F90-8F8B3C8E3F9D}"/>
              </a:ext>
            </a:extLst>
          </p:cNvPr>
          <p:cNvSpPr/>
          <p:nvPr/>
        </p:nvSpPr>
        <p:spPr>
          <a:xfrm>
            <a:off x="622299" y="1593850"/>
            <a:ext cx="10947402" cy="4795936"/>
          </a:xfrm>
          <a:prstGeom prst="roundRect">
            <a:avLst>
              <a:gd name="adj" fmla="val 1122"/>
            </a:avLst>
          </a:prstGeom>
          <a:solidFill>
            <a:schemeClr val="bg1"/>
          </a:solidFill>
          <a:ln>
            <a:noFill/>
          </a:ln>
          <a:effectLst>
            <a:outerShdw blurRad="50800" dist="127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0C737B7-C8C0-F70F-26C1-B19AC697A94A}"/>
              </a:ext>
            </a:extLst>
          </p:cNvPr>
          <p:cNvSpPr/>
          <p:nvPr/>
        </p:nvSpPr>
        <p:spPr>
          <a:xfrm>
            <a:off x="526713" y="1517715"/>
            <a:ext cx="11138574" cy="4948206"/>
          </a:xfrm>
          <a:prstGeom prst="roundRect">
            <a:avLst>
              <a:gd name="adj" fmla="val 1544"/>
            </a:avLst>
          </a:prstGeom>
          <a:noFill/>
          <a:ln>
            <a:solidFill>
              <a:srgbClr val="004554"/>
            </a:solidFill>
          </a:ln>
          <a:effectLst>
            <a:outerShdw blurRad="50800" dist="127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779E1F9-9A22-8E17-D0C0-DF7A04E265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7603127"/>
              </p:ext>
            </p:extLst>
          </p:nvPr>
        </p:nvGraphicFramePr>
        <p:xfrm>
          <a:off x="723900" y="1651000"/>
          <a:ext cx="10744200" cy="4592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35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id="{28DDAC24-0E55-6DCE-24B6-444101146598}"/>
              </a:ext>
            </a:extLst>
          </p:cNvPr>
          <p:cNvGrpSpPr/>
          <p:nvPr/>
        </p:nvGrpSpPr>
        <p:grpSpPr>
          <a:xfrm>
            <a:off x="2946992" y="2488514"/>
            <a:ext cx="6101758" cy="2754374"/>
            <a:chOff x="2971681" y="1906421"/>
            <a:chExt cx="6101758" cy="2754374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19BC505-5935-8C05-F538-40B2F87981C0}"/>
                </a:ext>
              </a:extLst>
            </p:cNvPr>
            <p:cNvSpPr txBox="1"/>
            <p:nvPr/>
          </p:nvSpPr>
          <p:spPr>
            <a:xfrm>
              <a:off x="2971681" y="1906421"/>
              <a:ext cx="6101758" cy="1569660"/>
            </a:xfrm>
            <a:prstGeom prst="rect">
              <a:avLst/>
            </a:prstGeom>
            <a:noFill/>
          </p:spPr>
          <p:txBody>
            <a:bodyPr wrap="square" anchor="b">
              <a:spAutoFit/>
            </a:bodyPr>
            <a:lstStyle/>
            <a:p>
              <a:pPr algn="ctr" defTabSz="914400"/>
              <a:r>
                <a:rPr lang="en-US" sz="4800" b="1" dirty="0">
                  <a:solidFill>
                    <a:schemeClr val="accent5"/>
                  </a:solidFill>
                </a:rPr>
                <a:t>Voice </a:t>
              </a:r>
              <a:br>
                <a:rPr lang="en-US" sz="4800" b="1" dirty="0">
                  <a:solidFill>
                    <a:schemeClr val="accent5"/>
                  </a:solidFill>
                </a:rPr>
              </a:br>
              <a:r>
                <a:rPr lang="en-US" sz="4800" b="1" dirty="0">
                  <a:solidFill>
                    <a:schemeClr val="accent5"/>
                  </a:solidFill>
                </a:rPr>
                <a:t>ASPU Impact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BFBE61D-3EE6-C903-CE78-1813E67CF944}"/>
                </a:ext>
              </a:extLst>
            </p:cNvPr>
            <p:cNvSpPr txBox="1"/>
            <p:nvPr/>
          </p:nvSpPr>
          <p:spPr>
            <a:xfrm>
              <a:off x="3241260" y="3583577"/>
              <a:ext cx="5562600" cy="1077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sz="3200" dirty="0"/>
                <a:t>Measures Only </a:t>
              </a:r>
              <a:br>
                <a:rPr lang="en-US" sz="3200" dirty="0"/>
              </a:br>
              <a:r>
                <a:rPr lang="en-US" sz="3200" dirty="0"/>
                <a:t>Revenue From Voice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2198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B62528E-749C-8885-519C-2BA8CD4E985F}"/>
              </a:ext>
            </a:extLst>
          </p:cNvPr>
          <p:cNvSpPr txBox="1"/>
          <p:nvPr/>
        </p:nvSpPr>
        <p:spPr>
          <a:xfrm>
            <a:off x="445182" y="359862"/>
            <a:ext cx="11301636" cy="581025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Voice ASPU KPIs</a:t>
            </a:r>
            <a:endParaRPr lang="en-IN" sz="3600" b="1" dirty="0">
              <a:solidFill>
                <a:schemeClr val="bg1"/>
              </a:solidFill>
            </a:endParaRPr>
          </a:p>
        </p:txBody>
      </p:sp>
      <p:sp>
        <p:nvSpPr>
          <p:cNvPr id="13" name="Rectangle: Top Corners Rounded 12">
            <a:extLst>
              <a:ext uri="{FF2B5EF4-FFF2-40B4-BE49-F238E27FC236}">
                <a16:creationId xmlns:a16="http://schemas.microsoft.com/office/drawing/2014/main" id="{DEB837BF-D369-0107-3EC6-5E3065B29207}"/>
              </a:ext>
            </a:extLst>
          </p:cNvPr>
          <p:cNvSpPr/>
          <p:nvPr/>
        </p:nvSpPr>
        <p:spPr>
          <a:xfrm>
            <a:off x="445182" y="1430434"/>
            <a:ext cx="11301637" cy="588866"/>
          </a:xfrm>
          <a:prstGeom prst="round2Same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5" name="Table 12">
            <a:extLst>
              <a:ext uri="{FF2B5EF4-FFF2-40B4-BE49-F238E27FC236}">
                <a16:creationId xmlns:a16="http://schemas.microsoft.com/office/drawing/2014/main" id="{E04813D6-0208-30F8-DB9F-E92CFE210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075435"/>
              </p:ext>
            </p:extLst>
          </p:nvPr>
        </p:nvGraphicFramePr>
        <p:xfrm>
          <a:off x="445182" y="1430435"/>
          <a:ext cx="11301637" cy="512276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402463">
                  <a:extLst>
                    <a:ext uri="{9D8B030D-6E8A-4147-A177-3AD203B41FA5}">
                      <a16:colId xmlns:a16="http://schemas.microsoft.com/office/drawing/2014/main" val="437558561"/>
                    </a:ext>
                  </a:extLst>
                </a:gridCol>
                <a:gridCol w="7899174">
                  <a:extLst>
                    <a:ext uri="{9D8B030D-6E8A-4147-A177-3AD203B41FA5}">
                      <a16:colId xmlns:a16="http://schemas.microsoft.com/office/drawing/2014/main" val="3644996359"/>
                    </a:ext>
                  </a:extLst>
                </a:gridCol>
              </a:tblGrid>
              <a:tr h="4657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KPI</a:t>
                      </a:r>
                    </a:p>
                  </a:txBody>
                  <a:tcPr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What it measures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0711064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 Pre Voice ASPU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 group's voice-only revenue per subscriber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before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measurement period.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333039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 Post Voice ASPU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 group's voice-only revenue per subscriber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after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measurement period.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210831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 Voice ARPU Uplift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Lift in voice-only revenue per subscriber for the target group. Calculated by subtracting the Pre ARPU from the Post ARPU.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963320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248167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CG Pre Voice ASPU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Control group's voice-only revenue per subscriber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before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the measurement period.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643744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CG Post Voice ASPU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Control group's voice-only revenue per subscriber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after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measurement period.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795820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CG Voice ARPU Uplift 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Lift in voice-only revenue per subscriber for the control group. Calculated by subtracting the Pre ARPU from the Post ARPU.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048162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875876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 Voice ARPU Impact 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 voice-only revenue impact per subscriber. Calculated by finding the difference between the target group and the control group.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627298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Incremental Voice Revenue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incremental voice-only revenue for this cohort.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083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76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B62528E-749C-8885-519C-2BA8CD4E985F}"/>
              </a:ext>
            </a:extLst>
          </p:cNvPr>
          <p:cNvSpPr txBox="1"/>
          <p:nvPr/>
        </p:nvSpPr>
        <p:spPr>
          <a:xfrm>
            <a:off x="445182" y="359862"/>
            <a:ext cx="11301636" cy="581025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Voice ASPU Visualization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8495D5C-0439-C347-E7DA-6EB4359C68AF}"/>
              </a:ext>
            </a:extLst>
          </p:cNvPr>
          <p:cNvSpPr/>
          <p:nvPr/>
        </p:nvSpPr>
        <p:spPr>
          <a:xfrm>
            <a:off x="445182" y="1430435"/>
            <a:ext cx="11301637" cy="5122766"/>
          </a:xfrm>
          <a:prstGeom prst="roundRect">
            <a:avLst>
              <a:gd name="adj" fmla="val 2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C06C114-B52E-0C6C-4150-E869F17A97BD}"/>
              </a:ext>
            </a:extLst>
          </p:cNvPr>
          <p:cNvSpPr/>
          <p:nvPr/>
        </p:nvSpPr>
        <p:spPr>
          <a:xfrm>
            <a:off x="622299" y="1593850"/>
            <a:ext cx="10947402" cy="4795936"/>
          </a:xfrm>
          <a:prstGeom prst="roundRect">
            <a:avLst>
              <a:gd name="adj" fmla="val 1122"/>
            </a:avLst>
          </a:prstGeom>
          <a:solidFill>
            <a:schemeClr val="bg1"/>
          </a:solidFill>
          <a:ln>
            <a:noFill/>
          </a:ln>
          <a:effectLst>
            <a:outerShdw blurRad="50800" dist="127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8386681-8B1B-94E6-9FAC-FE1D407C7ECE}"/>
              </a:ext>
            </a:extLst>
          </p:cNvPr>
          <p:cNvSpPr/>
          <p:nvPr/>
        </p:nvSpPr>
        <p:spPr>
          <a:xfrm>
            <a:off x="526713" y="1517715"/>
            <a:ext cx="11138574" cy="4948206"/>
          </a:xfrm>
          <a:prstGeom prst="roundRect">
            <a:avLst>
              <a:gd name="adj" fmla="val 1544"/>
            </a:avLst>
          </a:prstGeom>
          <a:noFill/>
          <a:ln>
            <a:solidFill>
              <a:srgbClr val="004554"/>
            </a:solidFill>
          </a:ln>
          <a:effectLst>
            <a:outerShdw blurRad="50800" dist="127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DB4E617-9964-0C94-71F4-EA4493D1C3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6191982"/>
              </p:ext>
            </p:extLst>
          </p:nvPr>
        </p:nvGraphicFramePr>
        <p:xfrm>
          <a:off x="723900" y="1651000"/>
          <a:ext cx="10744200" cy="4592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0290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id="{28DDAC24-0E55-6DCE-24B6-444101146598}"/>
              </a:ext>
            </a:extLst>
          </p:cNvPr>
          <p:cNvGrpSpPr/>
          <p:nvPr/>
        </p:nvGrpSpPr>
        <p:grpSpPr>
          <a:xfrm>
            <a:off x="3216571" y="2881168"/>
            <a:ext cx="5562600" cy="2015711"/>
            <a:chOff x="3241260" y="2645084"/>
            <a:chExt cx="5562600" cy="2015711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19BC505-5935-8C05-F538-40B2F87981C0}"/>
                </a:ext>
              </a:extLst>
            </p:cNvPr>
            <p:cNvSpPr txBox="1"/>
            <p:nvPr/>
          </p:nvSpPr>
          <p:spPr>
            <a:xfrm>
              <a:off x="3241260" y="2645084"/>
              <a:ext cx="556260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sz="4800" b="1" dirty="0">
                  <a:solidFill>
                    <a:schemeClr val="accent5"/>
                  </a:solidFill>
                </a:rPr>
                <a:t>MOU Impact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BFBE61D-3EE6-C903-CE78-1813E67CF944}"/>
                </a:ext>
              </a:extLst>
            </p:cNvPr>
            <p:cNvSpPr txBox="1"/>
            <p:nvPr/>
          </p:nvSpPr>
          <p:spPr>
            <a:xfrm>
              <a:off x="3241260" y="3583577"/>
              <a:ext cx="5562600" cy="1077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sz="3200" dirty="0"/>
                <a:t>Measures </a:t>
              </a:r>
            </a:p>
            <a:p>
              <a:pPr algn="ctr" defTabSz="914400"/>
              <a:r>
                <a:rPr lang="en-US" sz="3200" dirty="0"/>
                <a:t>Minutes of Usage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9352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B62528E-749C-8885-519C-2BA8CD4E985F}"/>
              </a:ext>
            </a:extLst>
          </p:cNvPr>
          <p:cNvSpPr txBox="1"/>
          <p:nvPr/>
        </p:nvSpPr>
        <p:spPr>
          <a:xfrm>
            <a:off x="445182" y="359862"/>
            <a:ext cx="11301636" cy="581025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MOU Impact KPIs</a:t>
            </a:r>
            <a:endParaRPr lang="en-IN" sz="3600" b="1" dirty="0">
              <a:solidFill>
                <a:schemeClr val="bg1"/>
              </a:solidFill>
            </a:endParaRPr>
          </a:p>
        </p:txBody>
      </p:sp>
      <p:sp>
        <p:nvSpPr>
          <p:cNvPr id="13" name="Rectangle: Top Corners Rounded 12">
            <a:extLst>
              <a:ext uri="{FF2B5EF4-FFF2-40B4-BE49-F238E27FC236}">
                <a16:creationId xmlns:a16="http://schemas.microsoft.com/office/drawing/2014/main" id="{DEB837BF-D369-0107-3EC6-5E3065B29207}"/>
              </a:ext>
            </a:extLst>
          </p:cNvPr>
          <p:cNvSpPr/>
          <p:nvPr/>
        </p:nvSpPr>
        <p:spPr>
          <a:xfrm>
            <a:off x="445182" y="1430434"/>
            <a:ext cx="11301637" cy="588866"/>
          </a:xfrm>
          <a:prstGeom prst="round2Same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3" name="Table 12">
            <a:extLst>
              <a:ext uri="{FF2B5EF4-FFF2-40B4-BE49-F238E27FC236}">
                <a16:creationId xmlns:a16="http://schemas.microsoft.com/office/drawing/2014/main" id="{8556DDB8-4207-416A-FBDC-527CDEB62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293940"/>
              </p:ext>
            </p:extLst>
          </p:nvPr>
        </p:nvGraphicFramePr>
        <p:xfrm>
          <a:off x="445182" y="1430435"/>
          <a:ext cx="11301637" cy="512436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402463">
                  <a:extLst>
                    <a:ext uri="{9D8B030D-6E8A-4147-A177-3AD203B41FA5}">
                      <a16:colId xmlns:a16="http://schemas.microsoft.com/office/drawing/2014/main" val="437558561"/>
                    </a:ext>
                  </a:extLst>
                </a:gridCol>
                <a:gridCol w="7899174">
                  <a:extLst>
                    <a:ext uri="{9D8B030D-6E8A-4147-A177-3AD203B41FA5}">
                      <a16:colId xmlns:a16="http://schemas.microsoft.com/office/drawing/2014/main" val="3644996359"/>
                    </a:ext>
                  </a:extLst>
                </a:gridCol>
              </a:tblGrid>
              <a:tr h="4657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KPI</a:t>
                      </a:r>
                    </a:p>
                  </a:txBody>
                  <a:tcPr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What it measures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0711064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 Pre MOU per Sub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 group's minutes of usage per subscriber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before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measurement period.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333039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 Post MOU per Sub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 group's minutes of usage per subscriber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after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measurement period.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210831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 MOU Uplift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Lift in minutes of usage per subscriber for the target group. Calculated by subtracting the Pre MOU from the Post MOU.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963320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248167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CG Pre MOU per Sub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Control group's minutes of usage per subscriber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before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the measurement period.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643744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CG Post MOU per Sub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Control group's minutes of usage per subscriber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after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measurement period.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795820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CG MOU Uplift 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Lift in minutes of usage per subscriber for the control group. Calculated by subtracting the Pre MOU from the Post MOU.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048162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875876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 MOU Impact 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 minutes of usage impact per subscriber. Calculated by finding the difference between the target group and the control group.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627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2039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B62528E-749C-8885-519C-2BA8CD4E985F}"/>
              </a:ext>
            </a:extLst>
          </p:cNvPr>
          <p:cNvSpPr txBox="1"/>
          <p:nvPr/>
        </p:nvSpPr>
        <p:spPr>
          <a:xfrm>
            <a:off x="445182" y="359862"/>
            <a:ext cx="11301636" cy="581025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MOU Visualization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2D44530-35A3-DFB3-90C5-498F0FF3127A}"/>
              </a:ext>
            </a:extLst>
          </p:cNvPr>
          <p:cNvSpPr/>
          <p:nvPr/>
        </p:nvSpPr>
        <p:spPr>
          <a:xfrm>
            <a:off x="381000" y="1430435"/>
            <a:ext cx="5569056" cy="5122766"/>
          </a:xfrm>
          <a:prstGeom prst="roundRect">
            <a:avLst>
              <a:gd name="adj" fmla="val 2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12BA6A4-ED3A-37B4-1C77-FA9FD9B23C3B}"/>
              </a:ext>
            </a:extLst>
          </p:cNvPr>
          <p:cNvSpPr/>
          <p:nvPr/>
        </p:nvSpPr>
        <p:spPr>
          <a:xfrm>
            <a:off x="527950" y="1593850"/>
            <a:ext cx="5275156" cy="4795936"/>
          </a:xfrm>
          <a:prstGeom prst="roundRect">
            <a:avLst>
              <a:gd name="adj" fmla="val 1122"/>
            </a:avLst>
          </a:prstGeom>
          <a:solidFill>
            <a:schemeClr val="bg1"/>
          </a:solidFill>
          <a:ln>
            <a:noFill/>
          </a:ln>
          <a:effectLst>
            <a:outerShdw blurRad="50800" dist="127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AB3F3E6-4444-23EA-52F3-5CC0EF9053CD}"/>
              </a:ext>
            </a:extLst>
          </p:cNvPr>
          <p:cNvSpPr/>
          <p:nvPr/>
        </p:nvSpPr>
        <p:spPr>
          <a:xfrm>
            <a:off x="457306" y="1517715"/>
            <a:ext cx="5416444" cy="4948206"/>
          </a:xfrm>
          <a:prstGeom prst="roundRect">
            <a:avLst>
              <a:gd name="adj" fmla="val 1544"/>
            </a:avLst>
          </a:prstGeom>
          <a:noFill/>
          <a:ln>
            <a:solidFill>
              <a:srgbClr val="004554"/>
            </a:solidFill>
          </a:ln>
          <a:effectLst>
            <a:outerShdw blurRad="50800" dist="127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5ADB2AC-9A2D-93D5-8BC7-4BBB1390AB01}"/>
              </a:ext>
            </a:extLst>
          </p:cNvPr>
          <p:cNvSpPr/>
          <p:nvPr/>
        </p:nvSpPr>
        <p:spPr>
          <a:xfrm>
            <a:off x="6241946" y="1430435"/>
            <a:ext cx="5569056" cy="5122766"/>
          </a:xfrm>
          <a:prstGeom prst="roundRect">
            <a:avLst>
              <a:gd name="adj" fmla="val 2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929D2A9-0C88-5DB0-D145-5AC8C528408B}"/>
              </a:ext>
            </a:extLst>
          </p:cNvPr>
          <p:cNvSpPr/>
          <p:nvPr/>
        </p:nvSpPr>
        <p:spPr>
          <a:xfrm>
            <a:off x="6388896" y="1593850"/>
            <a:ext cx="5275156" cy="4795936"/>
          </a:xfrm>
          <a:prstGeom prst="roundRect">
            <a:avLst>
              <a:gd name="adj" fmla="val 1122"/>
            </a:avLst>
          </a:prstGeom>
          <a:solidFill>
            <a:schemeClr val="bg1"/>
          </a:solidFill>
          <a:ln>
            <a:noFill/>
          </a:ln>
          <a:effectLst>
            <a:outerShdw blurRad="50800" dist="127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365FF00-F903-CAE0-2C77-D74A0300E458}"/>
              </a:ext>
            </a:extLst>
          </p:cNvPr>
          <p:cNvSpPr/>
          <p:nvPr/>
        </p:nvSpPr>
        <p:spPr>
          <a:xfrm>
            <a:off x="6318252" y="1517715"/>
            <a:ext cx="5416444" cy="4948206"/>
          </a:xfrm>
          <a:prstGeom prst="roundRect">
            <a:avLst>
              <a:gd name="adj" fmla="val 1544"/>
            </a:avLst>
          </a:prstGeom>
          <a:noFill/>
          <a:ln>
            <a:solidFill>
              <a:srgbClr val="004554"/>
            </a:solidFill>
          </a:ln>
          <a:effectLst>
            <a:outerShdw blurRad="50800" dist="127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C7B87933-3BC3-0707-B22A-B09981A429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3467163"/>
              </p:ext>
            </p:extLst>
          </p:nvPr>
        </p:nvGraphicFramePr>
        <p:xfrm>
          <a:off x="587142" y="1651000"/>
          <a:ext cx="5156774" cy="463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78DCAD48-5E33-739A-F06F-2125F98012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0705263"/>
              </p:ext>
            </p:extLst>
          </p:nvPr>
        </p:nvGraphicFramePr>
        <p:xfrm>
          <a:off x="6448087" y="1651000"/>
          <a:ext cx="5156774" cy="463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5177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id="{28DDAC24-0E55-6DCE-24B6-444101146598}"/>
              </a:ext>
            </a:extLst>
          </p:cNvPr>
          <p:cNvGrpSpPr/>
          <p:nvPr/>
        </p:nvGrpSpPr>
        <p:grpSpPr>
          <a:xfrm>
            <a:off x="3216571" y="2766868"/>
            <a:ext cx="5562600" cy="2508153"/>
            <a:chOff x="3241260" y="2645084"/>
            <a:chExt cx="5562600" cy="2508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19BC505-5935-8C05-F538-40B2F87981C0}"/>
                </a:ext>
              </a:extLst>
            </p:cNvPr>
            <p:cNvSpPr txBox="1"/>
            <p:nvPr/>
          </p:nvSpPr>
          <p:spPr>
            <a:xfrm>
              <a:off x="3241260" y="2645084"/>
              <a:ext cx="556260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sz="4800" b="1" dirty="0">
                  <a:solidFill>
                    <a:schemeClr val="accent5"/>
                  </a:solidFill>
                </a:rPr>
                <a:t>MB Impact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BFBE61D-3EE6-C903-CE78-1813E67CF944}"/>
                </a:ext>
              </a:extLst>
            </p:cNvPr>
            <p:cNvSpPr txBox="1"/>
            <p:nvPr/>
          </p:nvSpPr>
          <p:spPr>
            <a:xfrm>
              <a:off x="3241260" y="3583577"/>
              <a:ext cx="556260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sz="3200" dirty="0"/>
                <a:t>Measures Data </a:t>
              </a:r>
              <a:br>
                <a:rPr lang="en-US" sz="3200" dirty="0"/>
              </a:br>
              <a:r>
                <a:rPr lang="en-US" sz="3200" dirty="0"/>
                <a:t>Usage (In Megabytes) </a:t>
              </a:r>
              <a:br>
                <a:rPr lang="en-US" sz="3200" dirty="0"/>
              </a:br>
              <a:r>
                <a:rPr lang="en-US" sz="3200" dirty="0"/>
                <a:t>per subscriber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6157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427BC479-AD75-87F2-802D-EA7FFEA5F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9918" y="369841"/>
            <a:ext cx="11146316" cy="5800944"/>
          </a:xfrm>
          <a:prstGeom prst="rect">
            <a:avLst/>
          </a:prstGeom>
        </p:spPr>
      </p:pic>
      <p:sp>
        <p:nvSpPr>
          <p:cNvPr id="3" name="Title 10">
            <a:extLst>
              <a:ext uri="{FF2B5EF4-FFF2-40B4-BE49-F238E27FC236}">
                <a16:creationId xmlns:a16="http://schemas.microsoft.com/office/drawing/2014/main" id="{02A44E88-62FC-78A3-C124-87628FDBBDF1}"/>
              </a:ext>
            </a:extLst>
          </p:cNvPr>
          <p:cNvSpPr txBox="1">
            <a:spLocks/>
          </p:cNvSpPr>
          <p:nvPr/>
        </p:nvSpPr>
        <p:spPr>
          <a:xfrm>
            <a:off x="1551116" y="1734888"/>
            <a:ext cx="9089769" cy="674799"/>
          </a:xfrm>
          <a:prstGeom prst="rect">
            <a:avLst/>
          </a:prstGeom>
        </p:spPr>
        <p:txBody>
          <a:bodyPr wrap="square" lIns="91440" tIns="45720" rIns="91440" bIns="4572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914400"/>
            <a:r>
              <a:rPr lang="en-US" sz="3200" b="1" kern="1200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Thank You For Downloading These Templates</a:t>
            </a:r>
            <a:endParaRPr lang="en-US" sz="3200" b="1" kern="0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7602372B-D7F0-460E-AA93-C18657E21290}"/>
              </a:ext>
            </a:extLst>
          </p:cNvPr>
          <p:cNvSpPr txBox="1">
            <a:spLocks/>
          </p:cNvSpPr>
          <p:nvPr/>
        </p:nvSpPr>
        <p:spPr>
          <a:xfrm>
            <a:off x="1414685" y="2731859"/>
            <a:ext cx="5456015" cy="2009672"/>
          </a:xfrm>
          <a:prstGeom prst="rect">
            <a:avLst/>
          </a:prstGeom>
        </p:spPr>
        <p:txBody>
          <a:bodyPr wrap="square" lIns="91440" tIns="45720" rIns="91440" bIns="4572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914400">
              <a:spcAft>
                <a:spcPts val="1800"/>
              </a:spcAft>
            </a:pPr>
            <a:r>
              <a:rPr lang="en-US" sz="2000" kern="0" dirty="0">
                <a:solidFill>
                  <a:schemeClr val="tx1"/>
                </a:solidFill>
              </a:rPr>
              <a:t>Along with these essential metrics, we’ve also included a handy list of definitions and an explanation of how to calculate the main key performance indicators (KPIs). </a:t>
            </a:r>
          </a:p>
          <a:p>
            <a:pPr algn="ctr" defTabSz="914400">
              <a:spcAft>
                <a:spcPts val="1800"/>
              </a:spcAft>
            </a:pPr>
            <a:r>
              <a:rPr lang="en-US" sz="2000" kern="0" dirty="0">
                <a:solidFill>
                  <a:schemeClr val="tx1"/>
                </a:solidFill>
              </a:rPr>
              <a:t>We hope you find these helpful.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C339C29F-885B-0A2B-A81B-568D552383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05165" y="2594823"/>
            <a:ext cx="3737007" cy="2491338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4424C9DC-90EC-5D4E-B966-8B64868FBD7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1705" y="5936286"/>
            <a:ext cx="1348101" cy="67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473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B62528E-749C-8885-519C-2BA8CD4E985F}"/>
              </a:ext>
            </a:extLst>
          </p:cNvPr>
          <p:cNvSpPr txBox="1"/>
          <p:nvPr/>
        </p:nvSpPr>
        <p:spPr>
          <a:xfrm>
            <a:off x="445182" y="359862"/>
            <a:ext cx="11301636" cy="581025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MB Impact KPIs</a:t>
            </a:r>
            <a:endParaRPr lang="en-IN" sz="3600" b="1" dirty="0">
              <a:solidFill>
                <a:schemeClr val="bg1"/>
              </a:solidFill>
            </a:endParaRPr>
          </a:p>
        </p:txBody>
      </p:sp>
      <p:sp>
        <p:nvSpPr>
          <p:cNvPr id="13" name="Rectangle: Top Corners Rounded 12">
            <a:extLst>
              <a:ext uri="{FF2B5EF4-FFF2-40B4-BE49-F238E27FC236}">
                <a16:creationId xmlns:a16="http://schemas.microsoft.com/office/drawing/2014/main" id="{DEB837BF-D369-0107-3EC6-5E3065B29207}"/>
              </a:ext>
            </a:extLst>
          </p:cNvPr>
          <p:cNvSpPr/>
          <p:nvPr/>
        </p:nvSpPr>
        <p:spPr>
          <a:xfrm>
            <a:off x="445182" y="1430434"/>
            <a:ext cx="11301637" cy="588866"/>
          </a:xfrm>
          <a:prstGeom prst="round2Same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5" name="Table 12">
            <a:extLst>
              <a:ext uri="{FF2B5EF4-FFF2-40B4-BE49-F238E27FC236}">
                <a16:creationId xmlns:a16="http://schemas.microsoft.com/office/drawing/2014/main" id="{19A04AED-5B46-1D8B-9969-AA40DFD45C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638531"/>
              </p:ext>
            </p:extLst>
          </p:nvPr>
        </p:nvGraphicFramePr>
        <p:xfrm>
          <a:off x="445182" y="1430435"/>
          <a:ext cx="11301637" cy="512436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402463">
                  <a:extLst>
                    <a:ext uri="{9D8B030D-6E8A-4147-A177-3AD203B41FA5}">
                      <a16:colId xmlns:a16="http://schemas.microsoft.com/office/drawing/2014/main" val="437558561"/>
                    </a:ext>
                  </a:extLst>
                </a:gridCol>
                <a:gridCol w="7899174">
                  <a:extLst>
                    <a:ext uri="{9D8B030D-6E8A-4147-A177-3AD203B41FA5}">
                      <a16:colId xmlns:a16="http://schemas.microsoft.com/office/drawing/2014/main" val="3644996359"/>
                    </a:ext>
                  </a:extLst>
                </a:gridCol>
              </a:tblGrid>
              <a:tr h="4657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KPI</a:t>
                      </a:r>
                    </a:p>
                  </a:txBody>
                  <a:tcPr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What it measures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0711064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 Pre MB per Sub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 group's data usage in megabytes per subscriber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before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measurement period.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333039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 Post MB per Sub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 group's data usage in megabytes per subscriber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after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measurement period.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210831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 MB Uplift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Lift in data usage per subscriber for the target group. Calculated by subtracting the Pre MB from the Post MB.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963320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248167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CG Pre MB per Sub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Control group's data usage in megabytes per subscriber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before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the measurement period.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643744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CG Post MB per Sub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Control group's data usage in megabytes per subscriber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after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measurement period.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795820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CG MB Uplift 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Lift in data usage per subscriber for the control group. Calculated by subtracting the Pre MB from the Post M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048162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875876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 MB Impact 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 data usage impact per subscriber. Calculated by finding the difference between the target group and the control group.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627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39060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B62528E-749C-8885-519C-2BA8CD4E985F}"/>
              </a:ext>
            </a:extLst>
          </p:cNvPr>
          <p:cNvSpPr txBox="1"/>
          <p:nvPr/>
        </p:nvSpPr>
        <p:spPr>
          <a:xfrm>
            <a:off x="445182" y="359862"/>
            <a:ext cx="11301636" cy="581025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>
              <a:defRPr sz="1862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3600" b="1" dirty="0">
                <a:solidFill>
                  <a:schemeClr val="bg1"/>
                </a:solidFill>
              </a:rPr>
              <a:t>MB Impact Visualization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8495D5C-0439-C347-E7DA-6EB4359C68AF}"/>
              </a:ext>
            </a:extLst>
          </p:cNvPr>
          <p:cNvSpPr/>
          <p:nvPr/>
        </p:nvSpPr>
        <p:spPr>
          <a:xfrm>
            <a:off x="445182" y="1430435"/>
            <a:ext cx="11301637" cy="5122766"/>
          </a:xfrm>
          <a:prstGeom prst="roundRect">
            <a:avLst>
              <a:gd name="adj" fmla="val 2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C06C114-B52E-0C6C-4150-E869F17A97BD}"/>
              </a:ext>
            </a:extLst>
          </p:cNvPr>
          <p:cNvSpPr/>
          <p:nvPr/>
        </p:nvSpPr>
        <p:spPr>
          <a:xfrm>
            <a:off x="622299" y="1593850"/>
            <a:ext cx="10947402" cy="4795936"/>
          </a:xfrm>
          <a:prstGeom prst="roundRect">
            <a:avLst>
              <a:gd name="adj" fmla="val 1122"/>
            </a:avLst>
          </a:prstGeom>
          <a:solidFill>
            <a:schemeClr val="bg1"/>
          </a:solidFill>
          <a:ln>
            <a:noFill/>
          </a:ln>
          <a:effectLst>
            <a:outerShdw blurRad="50800" dist="127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8386681-8B1B-94E6-9FAC-FE1D407C7ECE}"/>
              </a:ext>
            </a:extLst>
          </p:cNvPr>
          <p:cNvSpPr/>
          <p:nvPr/>
        </p:nvSpPr>
        <p:spPr>
          <a:xfrm>
            <a:off x="526713" y="1517715"/>
            <a:ext cx="11138574" cy="4948206"/>
          </a:xfrm>
          <a:prstGeom prst="roundRect">
            <a:avLst>
              <a:gd name="adj" fmla="val 1544"/>
            </a:avLst>
          </a:prstGeom>
          <a:noFill/>
          <a:ln>
            <a:solidFill>
              <a:srgbClr val="004554"/>
            </a:solidFill>
          </a:ln>
          <a:effectLst>
            <a:outerShdw blurRad="50800" dist="127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E124509-BC67-A251-52C1-F8F6C65F85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1540955"/>
              </p:ext>
            </p:extLst>
          </p:nvPr>
        </p:nvGraphicFramePr>
        <p:xfrm>
          <a:off x="818147" y="1694046"/>
          <a:ext cx="10555706" cy="4592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3096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4783685B-8DFF-AE79-CA61-2FFF5F70B7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8343" y="369841"/>
            <a:ext cx="11146316" cy="5800944"/>
          </a:xfrm>
          <a:prstGeom prst="rect">
            <a:avLst/>
          </a:prstGeom>
        </p:spPr>
      </p:pic>
      <p:grpSp>
        <p:nvGrpSpPr>
          <p:cNvPr id="97" name="Group 96">
            <a:extLst>
              <a:ext uri="{FF2B5EF4-FFF2-40B4-BE49-F238E27FC236}">
                <a16:creationId xmlns:a16="http://schemas.microsoft.com/office/drawing/2014/main" id="{127BE3CE-7246-D0A7-5BBF-F78B9F7FA8C9}"/>
              </a:ext>
            </a:extLst>
          </p:cNvPr>
          <p:cNvGrpSpPr/>
          <p:nvPr/>
        </p:nvGrpSpPr>
        <p:grpSpPr>
          <a:xfrm>
            <a:off x="2090057" y="2008184"/>
            <a:ext cx="8011886" cy="2858088"/>
            <a:chOff x="3062514" y="1409530"/>
            <a:chExt cx="6066972" cy="2858088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E843B3D-26CE-B5B4-758D-282C2E81CEF7}"/>
                </a:ext>
              </a:extLst>
            </p:cNvPr>
            <p:cNvSpPr txBox="1"/>
            <p:nvPr/>
          </p:nvSpPr>
          <p:spPr>
            <a:xfrm>
              <a:off x="3062514" y="1409530"/>
              <a:ext cx="6066972" cy="162437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Autofit/>
            </a:bodyPr>
            <a:lstStyle/>
            <a:p>
              <a:pPr algn="ctr"/>
              <a:r>
                <a:rPr lang="en-US" sz="4800" b="1" kern="1200" dirty="0">
                  <a:solidFill>
                    <a:schemeClr val="accent5"/>
                  </a:solidFill>
                  <a:effectLst/>
                  <a:ea typeface="+mn-ea"/>
                  <a:cs typeface="+mn-cs"/>
                </a:rPr>
                <a:t>Absolutdata Is Your </a:t>
              </a:r>
              <a:br>
                <a:rPr lang="en-US" sz="4800" b="1" kern="1200" dirty="0">
                  <a:solidFill>
                    <a:schemeClr val="accent5"/>
                  </a:solidFill>
                  <a:effectLst/>
                  <a:ea typeface="+mn-ea"/>
                  <a:cs typeface="+mn-cs"/>
                </a:rPr>
              </a:br>
              <a:r>
                <a:rPr lang="en-US" sz="4800" b="1" kern="1200" dirty="0">
                  <a:solidFill>
                    <a:schemeClr val="accent5"/>
                  </a:solidFill>
                  <a:effectLst/>
                  <a:ea typeface="+mn-ea"/>
                  <a:cs typeface="+mn-cs"/>
                </a:rPr>
                <a:t>AI &amp; Analytics Partner</a:t>
              </a:r>
              <a:endParaRPr lang="en-IN" sz="4800" b="1" dirty="0">
                <a:solidFill>
                  <a:schemeClr val="accent5"/>
                </a:solidFill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B92D5B44-34FD-DEBA-F555-8B0CBB2A28CF}"/>
                </a:ext>
              </a:extLst>
            </p:cNvPr>
            <p:cNvSpPr txBox="1"/>
            <p:nvPr/>
          </p:nvSpPr>
          <p:spPr>
            <a:xfrm>
              <a:off x="3535122" y="3080203"/>
              <a:ext cx="5121756" cy="118741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Autofit/>
            </a:bodyPr>
            <a:lstStyle/>
            <a:p>
              <a:pPr algn="ctr"/>
              <a:r>
                <a:rPr lang="en-US" sz="2800" dirty="0"/>
                <a:t>And NAVIK AI is telecom's go-to marketing intelligence solution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72935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07">
            <a:extLst>
              <a:ext uri="{FF2B5EF4-FFF2-40B4-BE49-F238E27FC236}">
                <a16:creationId xmlns:a16="http://schemas.microsoft.com/office/drawing/2014/main" id="{19ED5E0E-FEB6-CED7-7816-3E5817BAA2EE}"/>
              </a:ext>
            </a:extLst>
          </p:cNvPr>
          <p:cNvSpPr/>
          <p:nvPr/>
        </p:nvSpPr>
        <p:spPr>
          <a:xfrm>
            <a:off x="491192" y="1572537"/>
            <a:ext cx="5428343" cy="4886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F8D803BC-28BD-1E44-7842-B7B1F4153D7B}"/>
              </a:ext>
            </a:extLst>
          </p:cNvPr>
          <p:cNvSpPr/>
          <p:nvPr/>
        </p:nvSpPr>
        <p:spPr>
          <a:xfrm>
            <a:off x="6272465" y="1572537"/>
            <a:ext cx="5428343" cy="4886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730960BF-037A-E41D-5E64-149BFA79D3EC}"/>
              </a:ext>
            </a:extLst>
          </p:cNvPr>
          <p:cNvGrpSpPr/>
          <p:nvPr/>
        </p:nvGrpSpPr>
        <p:grpSpPr>
          <a:xfrm>
            <a:off x="6901110" y="941617"/>
            <a:ext cx="4231347" cy="1148653"/>
            <a:chOff x="-3072216" y="1980895"/>
            <a:chExt cx="2516123" cy="857917"/>
          </a:xfrm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CA740A9B-9368-F206-A100-C0189AAB58A4}"/>
                </a:ext>
              </a:extLst>
            </p:cNvPr>
            <p:cNvSpPr/>
            <p:nvPr/>
          </p:nvSpPr>
          <p:spPr>
            <a:xfrm>
              <a:off x="-3024687" y="2070240"/>
              <a:ext cx="2468594" cy="768572"/>
            </a:xfrm>
            <a:custGeom>
              <a:avLst/>
              <a:gdLst>
                <a:gd name="connsiteX0" fmla="*/ 0 w 2468594"/>
                <a:gd name="connsiteY0" fmla="*/ 26003 h 768572"/>
                <a:gd name="connsiteX1" fmla="*/ 46577 w 2468594"/>
                <a:gd name="connsiteY1" fmla="*/ 768572 h 768572"/>
                <a:gd name="connsiteX2" fmla="*/ 2386203 w 2468594"/>
                <a:gd name="connsiteY2" fmla="*/ 665131 h 768572"/>
                <a:gd name="connsiteX3" fmla="*/ 2468595 w 2468594"/>
                <a:gd name="connsiteY3" fmla="*/ 0 h 768572"/>
                <a:gd name="connsiteX4" fmla="*/ 0 w 2468594"/>
                <a:gd name="connsiteY4" fmla="*/ 26003 h 768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8594" h="768572">
                  <a:moveTo>
                    <a:pt x="0" y="26003"/>
                  </a:moveTo>
                  <a:lnTo>
                    <a:pt x="46577" y="768572"/>
                  </a:lnTo>
                  <a:lnTo>
                    <a:pt x="2386203" y="665131"/>
                  </a:lnTo>
                  <a:lnTo>
                    <a:pt x="2468595" y="0"/>
                  </a:lnTo>
                  <a:lnTo>
                    <a:pt x="0" y="26003"/>
                  </a:ln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5C57C61B-68FF-839D-A7A5-5598F367F4D4}"/>
                </a:ext>
              </a:extLst>
            </p:cNvPr>
            <p:cNvSpPr/>
            <p:nvPr/>
          </p:nvSpPr>
          <p:spPr>
            <a:xfrm>
              <a:off x="-3072216" y="2021376"/>
              <a:ext cx="2465735" cy="761237"/>
            </a:xfrm>
            <a:custGeom>
              <a:avLst/>
              <a:gdLst>
                <a:gd name="connsiteX0" fmla="*/ 2461068 w 2465735"/>
                <a:gd name="connsiteY0" fmla="*/ 761143 h 761237"/>
                <a:gd name="connsiteX1" fmla="*/ 2461068 w 2465735"/>
                <a:gd name="connsiteY1" fmla="*/ 761143 h 761237"/>
                <a:gd name="connsiteX2" fmla="*/ 4666 w 2465735"/>
                <a:gd name="connsiteY2" fmla="*/ 747236 h 761237"/>
                <a:gd name="connsiteX3" fmla="*/ 1046 w 2465735"/>
                <a:gd name="connsiteY3" fmla="*/ 745522 h 761237"/>
                <a:gd name="connsiteX4" fmla="*/ 94 w 2465735"/>
                <a:gd name="connsiteY4" fmla="*/ 741521 h 761237"/>
                <a:gd name="connsiteX5" fmla="*/ 140683 w 2465735"/>
                <a:gd name="connsiteY5" fmla="*/ 47816 h 761237"/>
                <a:gd name="connsiteX6" fmla="*/ 145255 w 2465735"/>
                <a:gd name="connsiteY6" fmla="*/ 44006 h 761237"/>
                <a:gd name="connsiteX7" fmla="*/ 2408871 w 2465735"/>
                <a:gd name="connsiteY7" fmla="*/ 0 h 761237"/>
                <a:gd name="connsiteX8" fmla="*/ 2413729 w 2465735"/>
                <a:gd name="connsiteY8" fmla="*/ 4477 h 761237"/>
                <a:gd name="connsiteX9" fmla="*/ 2465735 w 2465735"/>
                <a:gd name="connsiteY9" fmla="*/ 756095 h 761237"/>
                <a:gd name="connsiteX10" fmla="*/ 2464497 w 2465735"/>
                <a:gd name="connsiteY10" fmla="*/ 759714 h 761237"/>
                <a:gd name="connsiteX11" fmla="*/ 2461068 w 2465735"/>
                <a:gd name="connsiteY11" fmla="*/ 761238 h 761237"/>
                <a:gd name="connsiteX12" fmla="*/ 10476 w 2465735"/>
                <a:gd name="connsiteY12" fmla="*/ 737711 h 761237"/>
                <a:gd name="connsiteX13" fmla="*/ 2455925 w 2465735"/>
                <a:gd name="connsiteY13" fmla="*/ 751618 h 761237"/>
                <a:gd name="connsiteX14" fmla="*/ 2404585 w 2465735"/>
                <a:gd name="connsiteY14" fmla="*/ 9620 h 761237"/>
                <a:gd name="connsiteX15" fmla="*/ 149255 w 2465735"/>
                <a:gd name="connsiteY15" fmla="*/ 53435 h 761237"/>
                <a:gd name="connsiteX16" fmla="*/ 10476 w 2465735"/>
                <a:gd name="connsiteY16" fmla="*/ 737711 h 761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5735" h="761237">
                  <a:moveTo>
                    <a:pt x="2461068" y="761143"/>
                  </a:moveTo>
                  <a:lnTo>
                    <a:pt x="2461068" y="761143"/>
                  </a:lnTo>
                  <a:lnTo>
                    <a:pt x="4666" y="747236"/>
                  </a:lnTo>
                  <a:cubicBezTo>
                    <a:pt x="3237" y="747236"/>
                    <a:pt x="1904" y="746570"/>
                    <a:pt x="1046" y="745522"/>
                  </a:cubicBezTo>
                  <a:cubicBezTo>
                    <a:pt x="189" y="744379"/>
                    <a:pt x="-192" y="742950"/>
                    <a:pt x="94" y="741521"/>
                  </a:cubicBezTo>
                  <a:lnTo>
                    <a:pt x="140683" y="47816"/>
                  </a:lnTo>
                  <a:cubicBezTo>
                    <a:pt x="141159" y="45625"/>
                    <a:pt x="143064" y="44006"/>
                    <a:pt x="145255" y="44006"/>
                  </a:cubicBezTo>
                  <a:lnTo>
                    <a:pt x="2408871" y="0"/>
                  </a:lnTo>
                  <a:cubicBezTo>
                    <a:pt x="2411729" y="0"/>
                    <a:pt x="2413538" y="1905"/>
                    <a:pt x="2413729" y="4477"/>
                  </a:cubicBezTo>
                  <a:lnTo>
                    <a:pt x="2465735" y="756095"/>
                  </a:lnTo>
                  <a:cubicBezTo>
                    <a:pt x="2465735" y="757428"/>
                    <a:pt x="2465354" y="758761"/>
                    <a:pt x="2464497" y="759714"/>
                  </a:cubicBezTo>
                  <a:cubicBezTo>
                    <a:pt x="2463640" y="760667"/>
                    <a:pt x="2462306" y="761238"/>
                    <a:pt x="2461068" y="761238"/>
                  </a:cubicBezTo>
                  <a:close/>
                  <a:moveTo>
                    <a:pt x="10476" y="737711"/>
                  </a:moveTo>
                  <a:lnTo>
                    <a:pt x="2455925" y="751618"/>
                  </a:lnTo>
                  <a:lnTo>
                    <a:pt x="2404585" y="9620"/>
                  </a:lnTo>
                  <a:lnTo>
                    <a:pt x="149255" y="53435"/>
                  </a:lnTo>
                  <a:lnTo>
                    <a:pt x="10476" y="737711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EE097EBC-D95E-7941-D0BB-3CBC542E1D8D}"/>
                </a:ext>
              </a:extLst>
            </p:cNvPr>
            <p:cNvSpPr/>
            <p:nvPr/>
          </p:nvSpPr>
          <p:spPr>
            <a:xfrm>
              <a:off x="-3024687" y="2081194"/>
              <a:ext cx="1424749" cy="757618"/>
            </a:xfrm>
            <a:custGeom>
              <a:avLst/>
              <a:gdLst>
                <a:gd name="connsiteX0" fmla="*/ 833342 w 1424749"/>
                <a:gd name="connsiteY0" fmla="*/ 369284 h 757618"/>
                <a:gd name="connsiteX1" fmla="*/ 1356265 w 1424749"/>
                <a:gd name="connsiteY1" fmla="*/ 33337 h 757618"/>
                <a:gd name="connsiteX2" fmla="*/ 1424750 w 1424749"/>
                <a:gd name="connsiteY2" fmla="*/ 0 h 757618"/>
                <a:gd name="connsiteX3" fmla="*/ 0 w 1424749"/>
                <a:gd name="connsiteY3" fmla="*/ 15049 h 757618"/>
                <a:gd name="connsiteX4" fmla="*/ 46577 w 1424749"/>
                <a:gd name="connsiteY4" fmla="*/ 757619 h 757618"/>
                <a:gd name="connsiteX5" fmla="*/ 560832 w 1424749"/>
                <a:gd name="connsiteY5" fmla="*/ 734854 h 757618"/>
                <a:gd name="connsiteX6" fmla="*/ 833342 w 1424749"/>
                <a:gd name="connsiteY6" fmla="*/ 369284 h 75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4749" h="757618">
                  <a:moveTo>
                    <a:pt x="833342" y="369284"/>
                  </a:moveTo>
                  <a:cubicBezTo>
                    <a:pt x="980504" y="210883"/>
                    <a:pt x="1154811" y="98870"/>
                    <a:pt x="1356265" y="33337"/>
                  </a:cubicBezTo>
                  <a:cubicBezTo>
                    <a:pt x="1378839" y="21431"/>
                    <a:pt x="1401699" y="10382"/>
                    <a:pt x="1424750" y="0"/>
                  </a:cubicBezTo>
                  <a:lnTo>
                    <a:pt x="0" y="15049"/>
                  </a:lnTo>
                  <a:lnTo>
                    <a:pt x="46577" y="757619"/>
                  </a:lnTo>
                  <a:lnTo>
                    <a:pt x="560832" y="734854"/>
                  </a:lnTo>
                  <a:cubicBezTo>
                    <a:pt x="626936" y="598551"/>
                    <a:pt x="717709" y="476631"/>
                    <a:pt x="833342" y="369284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0EE7F8CA-39E7-A43D-5D74-104748042250}"/>
                </a:ext>
              </a:extLst>
            </p:cNvPr>
            <p:cNvSpPr/>
            <p:nvPr/>
          </p:nvSpPr>
          <p:spPr>
            <a:xfrm>
              <a:off x="-1882354" y="1980895"/>
              <a:ext cx="1069371" cy="29432"/>
            </a:xfrm>
            <a:custGeom>
              <a:avLst/>
              <a:gdLst>
                <a:gd name="connsiteX0" fmla="*/ 4763 w 1069371"/>
                <a:gd name="connsiteY0" fmla="*/ 29432 h 29432"/>
                <a:gd name="connsiteX1" fmla="*/ 0 w 1069371"/>
                <a:gd name="connsiteY1" fmla="*/ 24765 h 29432"/>
                <a:gd name="connsiteX2" fmla="*/ 4667 w 1069371"/>
                <a:gd name="connsiteY2" fmla="*/ 19907 h 29432"/>
                <a:gd name="connsiteX3" fmla="*/ 1064609 w 1069371"/>
                <a:gd name="connsiteY3" fmla="*/ 0 h 29432"/>
                <a:gd name="connsiteX4" fmla="*/ 1064609 w 1069371"/>
                <a:gd name="connsiteY4" fmla="*/ 0 h 29432"/>
                <a:gd name="connsiteX5" fmla="*/ 1069372 w 1069371"/>
                <a:gd name="connsiteY5" fmla="*/ 4667 h 29432"/>
                <a:gd name="connsiteX6" fmla="*/ 1064705 w 1069371"/>
                <a:gd name="connsiteY6" fmla="*/ 9525 h 29432"/>
                <a:gd name="connsiteX7" fmla="*/ 4763 w 1069371"/>
                <a:gd name="connsiteY7" fmla="*/ 29432 h 29432"/>
                <a:gd name="connsiteX8" fmla="*/ 4763 w 1069371"/>
                <a:gd name="connsiteY8" fmla="*/ 29432 h 2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9371" h="29432">
                  <a:moveTo>
                    <a:pt x="4763" y="29432"/>
                  </a:moveTo>
                  <a:cubicBezTo>
                    <a:pt x="2191" y="29432"/>
                    <a:pt x="0" y="27337"/>
                    <a:pt x="0" y="24765"/>
                  </a:cubicBezTo>
                  <a:cubicBezTo>
                    <a:pt x="0" y="22098"/>
                    <a:pt x="2000" y="20003"/>
                    <a:pt x="4667" y="19907"/>
                  </a:cubicBezTo>
                  <a:lnTo>
                    <a:pt x="1064609" y="0"/>
                  </a:lnTo>
                  <a:lnTo>
                    <a:pt x="1064609" y="0"/>
                  </a:lnTo>
                  <a:cubicBezTo>
                    <a:pt x="1067181" y="0"/>
                    <a:pt x="1069372" y="2096"/>
                    <a:pt x="1069372" y="4667"/>
                  </a:cubicBezTo>
                  <a:cubicBezTo>
                    <a:pt x="1069372" y="7334"/>
                    <a:pt x="1067372" y="9430"/>
                    <a:pt x="1064705" y="9525"/>
                  </a:cubicBezTo>
                  <a:lnTo>
                    <a:pt x="4763" y="29432"/>
                  </a:lnTo>
                  <a:lnTo>
                    <a:pt x="4763" y="29432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27E29EF4-6C4F-71C3-FE54-7452B9C86598}"/>
                </a:ext>
              </a:extLst>
            </p:cNvPr>
            <p:cNvSpPr/>
            <p:nvPr/>
          </p:nvSpPr>
          <p:spPr>
            <a:xfrm>
              <a:off x="-1925883" y="2812237"/>
              <a:ext cx="1241488" cy="16383"/>
            </a:xfrm>
            <a:custGeom>
              <a:avLst/>
              <a:gdLst>
                <a:gd name="connsiteX0" fmla="*/ 1236726 w 1241488"/>
                <a:gd name="connsiteY0" fmla="*/ 16383 h 16383"/>
                <a:gd name="connsiteX1" fmla="*/ 1236726 w 1241488"/>
                <a:gd name="connsiteY1" fmla="*/ 16383 h 16383"/>
                <a:gd name="connsiteX2" fmla="*/ 4763 w 1241488"/>
                <a:gd name="connsiteY2" fmla="*/ 9525 h 16383"/>
                <a:gd name="connsiteX3" fmla="*/ 0 w 1241488"/>
                <a:gd name="connsiteY3" fmla="*/ 4763 h 16383"/>
                <a:gd name="connsiteX4" fmla="*/ 4763 w 1241488"/>
                <a:gd name="connsiteY4" fmla="*/ 0 h 16383"/>
                <a:gd name="connsiteX5" fmla="*/ 1236726 w 1241488"/>
                <a:gd name="connsiteY5" fmla="*/ 6858 h 16383"/>
                <a:gd name="connsiteX6" fmla="*/ 1241489 w 1241488"/>
                <a:gd name="connsiteY6" fmla="*/ 11621 h 16383"/>
                <a:gd name="connsiteX7" fmla="*/ 1236726 w 1241488"/>
                <a:gd name="connsiteY7" fmla="*/ 16383 h 1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1488" h="16383">
                  <a:moveTo>
                    <a:pt x="1236726" y="16383"/>
                  </a:moveTo>
                  <a:lnTo>
                    <a:pt x="1236726" y="16383"/>
                  </a:lnTo>
                  <a:lnTo>
                    <a:pt x="4763" y="9525"/>
                  </a:lnTo>
                  <a:cubicBezTo>
                    <a:pt x="2096" y="9525"/>
                    <a:pt x="0" y="7334"/>
                    <a:pt x="0" y="4763"/>
                  </a:cubicBezTo>
                  <a:cubicBezTo>
                    <a:pt x="0" y="2096"/>
                    <a:pt x="1715" y="95"/>
                    <a:pt x="4763" y="0"/>
                  </a:cubicBezTo>
                  <a:lnTo>
                    <a:pt x="1236726" y="6858"/>
                  </a:lnTo>
                  <a:cubicBezTo>
                    <a:pt x="1239393" y="6858"/>
                    <a:pt x="1241489" y="9049"/>
                    <a:pt x="1241489" y="11621"/>
                  </a:cubicBezTo>
                  <a:cubicBezTo>
                    <a:pt x="1241489" y="14192"/>
                    <a:pt x="1239298" y="16383"/>
                    <a:pt x="1236726" y="16383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sp>
        <p:nvSpPr>
          <p:cNvPr id="107" name="Text Placeholder 5">
            <a:extLst>
              <a:ext uri="{FF2B5EF4-FFF2-40B4-BE49-F238E27FC236}">
                <a16:creationId xmlns:a16="http://schemas.microsoft.com/office/drawing/2014/main" id="{ED8032EC-F4EB-9152-4A0E-0C5060F7BBFA}"/>
              </a:ext>
            </a:extLst>
          </p:cNvPr>
          <p:cNvSpPr txBox="1">
            <a:spLocks/>
          </p:cNvSpPr>
          <p:nvPr/>
        </p:nvSpPr>
        <p:spPr>
          <a:xfrm>
            <a:off x="801153" y="2276294"/>
            <a:ext cx="4808420" cy="2869021"/>
          </a:xfrm>
          <a:prstGeom prst="rect">
            <a:avLst/>
          </a:prstGeom>
        </p:spPr>
        <p:txBody>
          <a:bodyPr wrap="square" lIns="91440" tIns="45720" rIns="91440" bIns="4572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algn="ctr" defTabSz="914400">
              <a:spcAft>
                <a:spcPts val="1200"/>
              </a:spcAft>
              <a:buFont typeface="Arial"/>
              <a:buNone/>
            </a:pPr>
            <a:r>
              <a:rPr lang="en-US" sz="1600" kern="0" dirty="0"/>
              <a:t>We’ve worked with telecommunications companies for decades, and we know how to turn your data into actionable business insights. </a:t>
            </a:r>
          </a:p>
          <a:p>
            <a:pPr indent="0" algn="ctr" defTabSz="914400">
              <a:spcAft>
                <a:spcPts val="1200"/>
              </a:spcAft>
              <a:buFont typeface="Arial"/>
              <a:buNone/>
            </a:pPr>
            <a:r>
              <a:rPr lang="en-US" sz="1600" kern="0" dirty="0"/>
              <a:t>We can help you automate all aspects of marketing campaign management for increased customer retention and ROI. And we can help you optimize spending and increase productivity through automation. </a:t>
            </a:r>
          </a:p>
        </p:txBody>
      </p:sp>
      <p:sp>
        <p:nvSpPr>
          <p:cNvPr id="111" name="Text Placeholder 5">
            <a:extLst>
              <a:ext uri="{FF2B5EF4-FFF2-40B4-BE49-F238E27FC236}">
                <a16:creationId xmlns:a16="http://schemas.microsoft.com/office/drawing/2014/main" id="{EA5D7374-E471-6C08-5C48-11C6E21A3CE0}"/>
              </a:ext>
            </a:extLst>
          </p:cNvPr>
          <p:cNvSpPr txBox="1">
            <a:spLocks/>
          </p:cNvSpPr>
          <p:nvPr/>
        </p:nvSpPr>
        <p:spPr>
          <a:xfrm>
            <a:off x="6582426" y="2276294"/>
            <a:ext cx="4808420" cy="2869021"/>
          </a:xfrm>
          <a:prstGeom prst="rect">
            <a:avLst/>
          </a:prstGeom>
        </p:spPr>
        <p:txBody>
          <a:bodyPr wrap="square" lIns="91440" tIns="45720" rIns="91440" bIns="4572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914400">
              <a:spcAft>
                <a:spcPts val="1200"/>
              </a:spcAft>
            </a:pPr>
            <a:r>
              <a:rPr lang="en-US" sz="1600" kern="0" dirty="0"/>
              <a:t>Absolutdata has been recognized in 5 different </a:t>
            </a:r>
            <a:r>
              <a:rPr lang="en-US" sz="1600" i="1" kern="0" dirty="0"/>
              <a:t>Gartner Hype Cycle </a:t>
            </a:r>
            <a:r>
              <a:rPr lang="en-US" sz="1600" kern="0" dirty="0"/>
              <a:t>reports as a featured vendor of Digital Twin of a Customer (</a:t>
            </a:r>
            <a:r>
              <a:rPr lang="en-US" sz="1600" kern="0" dirty="0" err="1"/>
              <a:t>DToC</a:t>
            </a:r>
            <a:r>
              <a:rPr lang="en-US" sz="1600" kern="0" dirty="0"/>
              <a:t>) technology. This is the same tech that powers the NAVIK Marketing AI platform. </a:t>
            </a:r>
          </a:p>
          <a:p>
            <a:pPr algn="ctr" defTabSz="914400">
              <a:spcAft>
                <a:spcPts val="1200"/>
              </a:spcAft>
            </a:pPr>
            <a:r>
              <a:rPr lang="en-US" sz="1600" kern="0" dirty="0"/>
              <a:t>If campaign planning and execution, churn control, and campaign ROI maximization are your strategic priorities for 2023, reach out to us.</a:t>
            </a:r>
          </a:p>
        </p:txBody>
      </p:sp>
      <p:sp>
        <p:nvSpPr>
          <p:cNvPr id="113" name="Text Placeholder 7">
            <a:extLst>
              <a:ext uri="{FF2B5EF4-FFF2-40B4-BE49-F238E27FC236}">
                <a16:creationId xmlns:a16="http://schemas.microsoft.com/office/drawing/2014/main" id="{A4CC5787-0354-1C6F-0746-FE255F2ED847}"/>
              </a:ext>
            </a:extLst>
          </p:cNvPr>
          <p:cNvSpPr txBox="1">
            <a:spLocks/>
          </p:cNvSpPr>
          <p:nvPr/>
        </p:nvSpPr>
        <p:spPr>
          <a:xfrm>
            <a:off x="8094169" y="1296868"/>
            <a:ext cx="1845228" cy="438150"/>
          </a:xfrm>
          <a:prstGeom prst="rect">
            <a:avLst/>
          </a:prstGeom>
        </p:spPr>
        <p:txBody>
          <a:bodyPr anchor="ctr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914400"/>
            <a:r>
              <a:rPr lang="en-US" sz="2000" b="1" kern="0" spc="300" dirty="0">
                <a:solidFill>
                  <a:schemeClr val="bg1"/>
                </a:solidFill>
              </a:rPr>
              <a:t>TRUSTED</a:t>
            </a: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DF99E241-FA42-7C76-4396-74386548EB87}"/>
              </a:ext>
            </a:extLst>
          </p:cNvPr>
          <p:cNvGrpSpPr/>
          <p:nvPr/>
        </p:nvGrpSpPr>
        <p:grpSpPr>
          <a:xfrm>
            <a:off x="1077468" y="941617"/>
            <a:ext cx="4231347" cy="1148653"/>
            <a:chOff x="-3072216" y="1980895"/>
            <a:chExt cx="2516123" cy="857917"/>
          </a:xfrm>
        </p:grpSpPr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400706D4-4E05-53C7-1E98-D7A09EA01547}"/>
                </a:ext>
              </a:extLst>
            </p:cNvPr>
            <p:cNvSpPr/>
            <p:nvPr/>
          </p:nvSpPr>
          <p:spPr>
            <a:xfrm>
              <a:off x="-3024687" y="2070240"/>
              <a:ext cx="2468594" cy="768572"/>
            </a:xfrm>
            <a:custGeom>
              <a:avLst/>
              <a:gdLst>
                <a:gd name="connsiteX0" fmla="*/ 0 w 2468594"/>
                <a:gd name="connsiteY0" fmla="*/ 26003 h 768572"/>
                <a:gd name="connsiteX1" fmla="*/ 46577 w 2468594"/>
                <a:gd name="connsiteY1" fmla="*/ 768572 h 768572"/>
                <a:gd name="connsiteX2" fmla="*/ 2386203 w 2468594"/>
                <a:gd name="connsiteY2" fmla="*/ 665131 h 768572"/>
                <a:gd name="connsiteX3" fmla="*/ 2468595 w 2468594"/>
                <a:gd name="connsiteY3" fmla="*/ 0 h 768572"/>
                <a:gd name="connsiteX4" fmla="*/ 0 w 2468594"/>
                <a:gd name="connsiteY4" fmla="*/ 26003 h 768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8594" h="768572">
                  <a:moveTo>
                    <a:pt x="0" y="26003"/>
                  </a:moveTo>
                  <a:lnTo>
                    <a:pt x="46577" y="768572"/>
                  </a:lnTo>
                  <a:lnTo>
                    <a:pt x="2386203" y="665131"/>
                  </a:lnTo>
                  <a:lnTo>
                    <a:pt x="2468595" y="0"/>
                  </a:lnTo>
                  <a:lnTo>
                    <a:pt x="0" y="26003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262F0D35-35EC-D3FB-C7EC-E9BD5E9B18AC}"/>
                </a:ext>
              </a:extLst>
            </p:cNvPr>
            <p:cNvSpPr/>
            <p:nvPr/>
          </p:nvSpPr>
          <p:spPr>
            <a:xfrm>
              <a:off x="-3072216" y="2021376"/>
              <a:ext cx="2465735" cy="761237"/>
            </a:xfrm>
            <a:custGeom>
              <a:avLst/>
              <a:gdLst>
                <a:gd name="connsiteX0" fmla="*/ 2461068 w 2465735"/>
                <a:gd name="connsiteY0" fmla="*/ 761143 h 761237"/>
                <a:gd name="connsiteX1" fmla="*/ 2461068 w 2465735"/>
                <a:gd name="connsiteY1" fmla="*/ 761143 h 761237"/>
                <a:gd name="connsiteX2" fmla="*/ 4666 w 2465735"/>
                <a:gd name="connsiteY2" fmla="*/ 747236 h 761237"/>
                <a:gd name="connsiteX3" fmla="*/ 1046 w 2465735"/>
                <a:gd name="connsiteY3" fmla="*/ 745522 h 761237"/>
                <a:gd name="connsiteX4" fmla="*/ 94 w 2465735"/>
                <a:gd name="connsiteY4" fmla="*/ 741521 h 761237"/>
                <a:gd name="connsiteX5" fmla="*/ 140683 w 2465735"/>
                <a:gd name="connsiteY5" fmla="*/ 47816 h 761237"/>
                <a:gd name="connsiteX6" fmla="*/ 145255 w 2465735"/>
                <a:gd name="connsiteY6" fmla="*/ 44006 h 761237"/>
                <a:gd name="connsiteX7" fmla="*/ 2408871 w 2465735"/>
                <a:gd name="connsiteY7" fmla="*/ 0 h 761237"/>
                <a:gd name="connsiteX8" fmla="*/ 2413729 w 2465735"/>
                <a:gd name="connsiteY8" fmla="*/ 4477 h 761237"/>
                <a:gd name="connsiteX9" fmla="*/ 2465735 w 2465735"/>
                <a:gd name="connsiteY9" fmla="*/ 756095 h 761237"/>
                <a:gd name="connsiteX10" fmla="*/ 2464497 w 2465735"/>
                <a:gd name="connsiteY10" fmla="*/ 759714 h 761237"/>
                <a:gd name="connsiteX11" fmla="*/ 2461068 w 2465735"/>
                <a:gd name="connsiteY11" fmla="*/ 761238 h 761237"/>
                <a:gd name="connsiteX12" fmla="*/ 10476 w 2465735"/>
                <a:gd name="connsiteY12" fmla="*/ 737711 h 761237"/>
                <a:gd name="connsiteX13" fmla="*/ 2455925 w 2465735"/>
                <a:gd name="connsiteY13" fmla="*/ 751618 h 761237"/>
                <a:gd name="connsiteX14" fmla="*/ 2404585 w 2465735"/>
                <a:gd name="connsiteY14" fmla="*/ 9620 h 761237"/>
                <a:gd name="connsiteX15" fmla="*/ 149255 w 2465735"/>
                <a:gd name="connsiteY15" fmla="*/ 53435 h 761237"/>
                <a:gd name="connsiteX16" fmla="*/ 10476 w 2465735"/>
                <a:gd name="connsiteY16" fmla="*/ 737711 h 761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5735" h="761237">
                  <a:moveTo>
                    <a:pt x="2461068" y="761143"/>
                  </a:moveTo>
                  <a:lnTo>
                    <a:pt x="2461068" y="761143"/>
                  </a:lnTo>
                  <a:lnTo>
                    <a:pt x="4666" y="747236"/>
                  </a:lnTo>
                  <a:cubicBezTo>
                    <a:pt x="3237" y="747236"/>
                    <a:pt x="1904" y="746570"/>
                    <a:pt x="1046" y="745522"/>
                  </a:cubicBezTo>
                  <a:cubicBezTo>
                    <a:pt x="189" y="744379"/>
                    <a:pt x="-192" y="742950"/>
                    <a:pt x="94" y="741521"/>
                  </a:cubicBezTo>
                  <a:lnTo>
                    <a:pt x="140683" y="47816"/>
                  </a:lnTo>
                  <a:cubicBezTo>
                    <a:pt x="141159" y="45625"/>
                    <a:pt x="143064" y="44006"/>
                    <a:pt x="145255" y="44006"/>
                  </a:cubicBezTo>
                  <a:lnTo>
                    <a:pt x="2408871" y="0"/>
                  </a:lnTo>
                  <a:cubicBezTo>
                    <a:pt x="2411729" y="0"/>
                    <a:pt x="2413538" y="1905"/>
                    <a:pt x="2413729" y="4477"/>
                  </a:cubicBezTo>
                  <a:lnTo>
                    <a:pt x="2465735" y="756095"/>
                  </a:lnTo>
                  <a:cubicBezTo>
                    <a:pt x="2465735" y="757428"/>
                    <a:pt x="2465354" y="758761"/>
                    <a:pt x="2464497" y="759714"/>
                  </a:cubicBezTo>
                  <a:cubicBezTo>
                    <a:pt x="2463640" y="760667"/>
                    <a:pt x="2462306" y="761238"/>
                    <a:pt x="2461068" y="761238"/>
                  </a:cubicBezTo>
                  <a:close/>
                  <a:moveTo>
                    <a:pt x="10476" y="737711"/>
                  </a:moveTo>
                  <a:lnTo>
                    <a:pt x="2455925" y="751618"/>
                  </a:lnTo>
                  <a:lnTo>
                    <a:pt x="2404585" y="9620"/>
                  </a:lnTo>
                  <a:lnTo>
                    <a:pt x="149255" y="53435"/>
                  </a:lnTo>
                  <a:lnTo>
                    <a:pt x="10476" y="737711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04914D58-E01E-CF95-09EE-45C6E605079C}"/>
                </a:ext>
              </a:extLst>
            </p:cNvPr>
            <p:cNvSpPr/>
            <p:nvPr/>
          </p:nvSpPr>
          <p:spPr>
            <a:xfrm>
              <a:off x="-3024687" y="2081194"/>
              <a:ext cx="1424749" cy="757618"/>
            </a:xfrm>
            <a:custGeom>
              <a:avLst/>
              <a:gdLst>
                <a:gd name="connsiteX0" fmla="*/ 833342 w 1424749"/>
                <a:gd name="connsiteY0" fmla="*/ 369284 h 757618"/>
                <a:gd name="connsiteX1" fmla="*/ 1356265 w 1424749"/>
                <a:gd name="connsiteY1" fmla="*/ 33337 h 757618"/>
                <a:gd name="connsiteX2" fmla="*/ 1424750 w 1424749"/>
                <a:gd name="connsiteY2" fmla="*/ 0 h 757618"/>
                <a:gd name="connsiteX3" fmla="*/ 0 w 1424749"/>
                <a:gd name="connsiteY3" fmla="*/ 15049 h 757618"/>
                <a:gd name="connsiteX4" fmla="*/ 46577 w 1424749"/>
                <a:gd name="connsiteY4" fmla="*/ 757619 h 757618"/>
                <a:gd name="connsiteX5" fmla="*/ 560832 w 1424749"/>
                <a:gd name="connsiteY5" fmla="*/ 734854 h 757618"/>
                <a:gd name="connsiteX6" fmla="*/ 833342 w 1424749"/>
                <a:gd name="connsiteY6" fmla="*/ 369284 h 75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4749" h="757618">
                  <a:moveTo>
                    <a:pt x="833342" y="369284"/>
                  </a:moveTo>
                  <a:cubicBezTo>
                    <a:pt x="980504" y="210883"/>
                    <a:pt x="1154811" y="98870"/>
                    <a:pt x="1356265" y="33337"/>
                  </a:cubicBezTo>
                  <a:cubicBezTo>
                    <a:pt x="1378839" y="21431"/>
                    <a:pt x="1401699" y="10382"/>
                    <a:pt x="1424750" y="0"/>
                  </a:cubicBezTo>
                  <a:lnTo>
                    <a:pt x="0" y="15049"/>
                  </a:lnTo>
                  <a:lnTo>
                    <a:pt x="46577" y="757619"/>
                  </a:lnTo>
                  <a:lnTo>
                    <a:pt x="560832" y="734854"/>
                  </a:lnTo>
                  <a:cubicBezTo>
                    <a:pt x="626936" y="598551"/>
                    <a:pt x="717709" y="476631"/>
                    <a:pt x="833342" y="369284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dirty="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67F6689F-159E-CEFC-DFBB-B681B1B579AF}"/>
                </a:ext>
              </a:extLst>
            </p:cNvPr>
            <p:cNvSpPr/>
            <p:nvPr/>
          </p:nvSpPr>
          <p:spPr>
            <a:xfrm>
              <a:off x="-1882354" y="1980895"/>
              <a:ext cx="1069371" cy="29432"/>
            </a:xfrm>
            <a:custGeom>
              <a:avLst/>
              <a:gdLst>
                <a:gd name="connsiteX0" fmla="*/ 4763 w 1069371"/>
                <a:gd name="connsiteY0" fmla="*/ 29432 h 29432"/>
                <a:gd name="connsiteX1" fmla="*/ 0 w 1069371"/>
                <a:gd name="connsiteY1" fmla="*/ 24765 h 29432"/>
                <a:gd name="connsiteX2" fmla="*/ 4667 w 1069371"/>
                <a:gd name="connsiteY2" fmla="*/ 19907 h 29432"/>
                <a:gd name="connsiteX3" fmla="*/ 1064609 w 1069371"/>
                <a:gd name="connsiteY3" fmla="*/ 0 h 29432"/>
                <a:gd name="connsiteX4" fmla="*/ 1064609 w 1069371"/>
                <a:gd name="connsiteY4" fmla="*/ 0 h 29432"/>
                <a:gd name="connsiteX5" fmla="*/ 1069372 w 1069371"/>
                <a:gd name="connsiteY5" fmla="*/ 4667 h 29432"/>
                <a:gd name="connsiteX6" fmla="*/ 1064705 w 1069371"/>
                <a:gd name="connsiteY6" fmla="*/ 9525 h 29432"/>
                <a:gd name="connsiteX7" fmla="*/ 4763 w 1069371"/>
                <a:gd name="connsiteY7" fmla="*/ 29432 h 29432"/>
                <a:gd name="connsiteX8" fmla="*/ 4763 w 1069371"/>
                <a:gd name="connsiteY8" fmla="*/ 29432 h 2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9371" h="29432">
                  <a:moveTo>
                    <a:pt x="4763" y="29432"/>
                  </a:moveTo>
                  <a:cubicBezTo>
                    <a:pt x="2191" y="29432"/>
                    <a:pt x="0" y="27337"/>
                    <a:pt x="0" y="24765"/>
                  </a:cubicBezTo>
                  <a:cubicBezTo>
                    <a:pt x="0" y="22098"/>
                    <a:pt x="2000" y="20003"/>
                    <a:pt x="4667" y="19907"/>
                  </a:cubicBezTo>
                  <a:lnTo>
                    <a:pt x="1064609" y="0"/>
                  </a:lnTo>
                  <a:lnTo>
                    <a:pt x="1064609" y="0"/>
                  </a:lnTo>
                  <a:cubicBezTo>
                    <a:pt x="1067181" y="0"/>
                    <a:pt x="1069372" y="2096"/>
                    <a:pt x="1069372" y="4667"/>
                  </a:cubicBezTo>
                  <a:cubicBezTo>
                    <a:pt x="1069372" y="7334"/>
                    <a:pt x="1067372" y="9430"/>
                    <a:pt x="1064705" y="9525"/>
                  </a:cubicBezTo>
                  <a:lnTo>
                    <a:pt x="4763" y="29432"/>
                  </a:lnTo>
                  <a:lnTo>
                    <a:pt x="4763" y="29432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1C80506E-F529-312C-8B7B-A580CBD3B183}"/>
                </a:ext>
              </a:extLst>
            </p:cNvPr>
            <p:cNvSpPr/>
            <p:nvPr/>
          </p:nvSpPr>
          <p:spPr>
            <a:xfrm>
              <a:off x="-1925883" y="2812237"/>
              <a:ext cx="1241488" cy="16383"/>
            </a:xfrm>
            <a:custGeom>
              <a:avLst/>
              <a:gdLst>
                <a:gd name="connsiteX0" fmla="*/ 1236726 w 1241488"/>
                <a:gd name="connsiteY0" fmla="*/ 16383 h 16383"/>
                <a:gd name="connsiteX1" fmla="*/ 1236726 w 1241488"/>
                <a:gd name="connsiteY1" fmla="*/ 16383 h 16383"/>
                <a:gd name="connsiteX2" fmla="*/ 4763 w 1241488"/>
                <a:gd name="connsiteY2" fmla="*/ 9525 h 16383"/>
                <a:gd name="connsiteX3" fmla="*/ 0 w 1241488"/>
                <a:gd name="connsiteY3" fmla="*/ 4763 h 16383"/>
                <a:gd name="connsiteX4" fmla="*/ 4763 w 1241488"/>
                <a:gd name="connsiteY4" fmla="*/ 0 h 16383"/>
                <a:gd name="connsiteX5" fmla="*/ 1236726 w 1241488"/>
                <a:gd name="connsiteY5" fmla="*/ 6858 h 16383"/>
                <a:gd name="connsiteX6" fmla="*/ 1241489 w 1241488"/>
                <a:gd name="connsiteY6" fmla="*/ 11621 h 16383"/>
                <a:gd name="connsiteX7" fmla="*/ 1236726 w 1241488"/>
                <a:gd name="connsiteY7" fmla="*/ 16383 h 1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1488" h="16383">
                  <a:moveTo>
                    <a:pt x="1236726" y="16383"/>
                  </a:moveTo>
                  <a:lnTo>
                    <a:pt x="1236726" y="16383"/>
                  </a:lnTo>
                  <a:lnTo>
                    <a:pt x="4763" y="9525"/>
                  </a:lnTo>
                  <a:cubicBezTo>
                    <a:pt x="2096" y="9525"/>
                    <a:pt x="0" y="7334"/>
                    <a:pt x="0" y="4763"/>
                  </a:cubicBezTo>
                  <a:cubicBezTo>
                    <a:pt x="0" y="2096"/>
                    <a:pt x="1715" y="95"/>
                    <a:pt x="4763" y="0"/>
                  </a:cubicBezTo>
                  <a:lnTo>
                    <a:pt x="1236726" y="6858"/>
                  </a:lnTo>
                  <a:cubicBezTo>
                    <a:pt x="1239393" y="6858"/>
                    <a:pt x="1241489" y="9049"/>
                    <a:pt x="1241489" y="11621"/>
                  </a:cubicBezTo>
                  <a:cubicBezTo>
                    <a:pt x="1241489" y="14192"/>
                    <a:pt x="1239298" y="16383"/>
                    <a:pt x="1236726" y="16383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sp>
        <p:nvSpPr>
          <p:cNvPr id="112" name="Text Placeholder 6">
            <a:extLst>
              <a:ext uri="{FF2B5EF4-FFF2-40B4-BE49-F238E27FC236}">
                <a16:creationId xmlns:a16="http://schemas.microsoft.com/office/drawing/2014/main" id="{57AFCAEB-CCD1-56B1-9F0B-89400B28E6BD}"/>
              </a:ext>
            </a:extLst>
          </p:cNvPr>
          <p:cNvSpPr txBox="1">
            <a:spLocks/>
          </p:cNvSpPr>
          <p:nvPr/>
        </p:nvSpPr>
        <p:spPr>
          <a:xfrm>
            <a:off x="1653486" y="1296868"/>
            <a:ext cx="3079310" cy="438150"/>
          </a:xfrm>
          <a:prstGeom prst="rect">
            <a:avLst/>
          </a:prstGeom>
        </p:spPr>
        <p:txBody>
          <a:bodyPr anchor="ctr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914400"/>
            <a:r>
              <a:rPr lang="en-US" sz="2000" b="1" kern="0" spc="300" dirty="0">
                <a:solidFill>
                  <a:schemeClr val="bg1"/>
                </a:solidFill>
              </a:rPr>
              <a:t>EXPERIENCED</a:t>
            </a:r>
          </a:p>
        </p:txBody>
      </p: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F918620A-C115-539C-D9B5-24106ACA8931}"/>
              </a:ext>
            </a:extLst>
          </p:cNvPr>
          <p:cNvGrpSpPr/>
          <p:nvPr/>
        </p:nvGrpSpPr>
        <p:grpSpPr>
          <a:xfrm>
            <a:off x="1327930" y="5370735"/>
            <a:ext cx="3754866" cy="721452"/>
            <a:chOff x="1327930" y="5307235"/>
            <a:chExt cx="3754866" cy="721452"/>
          </a:xfrm>
        </p:grpSpPr>
        <p:sp>
          <p:nvSpPr>
            <p:cNvPr id="132" name="Rectangle: Rounded Corners 131">
              <a:hlinkClick r:id="rId3"/>
              <a:extLst>
                <a:ext uri="{FF2B5EF4-FFF2-40B4-BE49-F238E27FC236}">
                  <a16:creationId xmlns:a16="http://schemas.microsoft.com/office/drawing/2014/main" id="{558777C9-7CED-B53F-B189-790DDC452D43}"/>
                </a:ext>
              </a:extLst>
            </p:cNvPr>
            <p:cNvSpPr/>
            <p:nvPr/>
          </p:nvSpPr>
          <p:spPr>
            <a:xfrm>
              <a:off x="1327930" y="5307235"/>
              <a:ext cx="3754865" cy="721452"/>
            </a:xfrm>
            <a:prstGeom prst="roundRect">
              <a:avLst>
                <a:gd name="adj" fmla="val 23004"/>
              </a:avLst>
            </a:pr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600"/>
            </a:p>
          </p:txBody>
        </p:sp>
        <p:sp>
          <p:nvSpPr>
            <p:cNvPr id="133" name="TextBox 132">
              <a:hlinkClick r:id="rId4"/>
              <a:extLst>
                <a:ext uri="{FF2B5EF4-FFF2-40B4-BE49-F238E27FC236}">
                  <a16:creationId xmlns:a16="http://schemas.microsoft.com/office/drawing/2014/main" id="{67B75B88-220E-683C-BB8D-FA21C2F61ECA}"/>
                </a:ext>
              </a:extLst>
            </p:cNvPr>
            <p:cNvSpPr txBox="1"/>
            <p:nvPr/>
          </p:nvSpPr>
          <p:spPr>
            <a:xfrm>
              <a:off x="1562100" y="5351341"/>
              <a:ext cx="2319338" cy="61419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>
              <a:noAutofit/>
            </a:bodyPr>
            <a:lstStyle/>
            <a:p>
              <a:pPr algn="ctr" fontAlgn="b"/>
              <a:r>
                <a:rPr lang="en-US" sz="1600" b="1" i="0" strike="noStrike" dirty="0">
                  <a:solidFill>
                    <a:schemeClr val="bg1"/>
                  </a:solidFill>
                  <a:effectLst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Get a free expert consultation</a:t>
              </a:r>
              <a:endParaRPr lang="en-US" sz="1600" b="1" i="0" strike="noStrike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34" name="Freeform: Shape 133">
              <a:hlinkClick r:id="rId3"/>
              <a:extLst>
                <a:ext uri="{FF2B5EF4-FFF2-40B4-BE49-F238E27FC236}">
                  <a16:creationId xmlns:a16="http://schemas.microsoft.com/office/drawing/2014/main" id="{C535FE47-8329-2D45-EEA7-EB9C4DC8AD99}"/>
                </a:ext>
              </a:extLst>
            </p:cNvPr>
            <p:cNvSpPr/>
            <p:nvPr/>
          </p:nvSpPr>
          <p:spPr>
            <a:xfrm>
              <a:off x="4020886" y="5307235"/>
              <a:ext cx="1061910" cy="721321"/>
            </a:xfrm>
            <a:custGeom>
              <a:avLst/>
              <a:gdLst>
                <a:gd name="connsiteX0" fmla="*/ 196236 w 972648"/>
                <a:gd name="connsiteY0" fmla="*/ 0 h 660689"/>
                <a:gd name="connsiteX1" fmla="*/ 196236 w 972648"/>
                <a:gd name="connsiteY1" fmla="*/ 0 h 660689"/>
                <a:gd name="connsiteX2" fmla="*/ 8172 w 972648"/>
                <a:gd name="connsiteY2" fmla="*/ 325658 h 660689"/>
                <a:gd name="connsiteX3" fmla="*/ 0 w 972648"/>
                <a:gd name="connsiteY3" fmla="*/ 330345 h 660689"/>
                <a:gd name="connsiteX4" fmla="*/ 8172 w 972648"/>
                <a:gd name="connsiteY4" fmla="*/ 335031 h 660689"/>
                <a:gd name="connsiteX5" fmla="*/ 196236 w 972648"/>
                <a:gd name="connsiteY5" fmla="*/ 660689 h 660689"/>
                <a:gd name="connsiteX6" fmla="*/ 196236 w 972648"/>
                <a:gd name="connsiteY6" fmla="*/ 660689 h 660689"/>
                <a:gd name="connsiteX7" fmla="*/ 843226 w 972648"/>
                <a:gd name="connsiteY7" fmla="*/ 660689 h 660689"/>
                <a:gd name="connsiteX8" fmla="*/ 972648 w 972648"/>
                <a:gd name="connsiteY8" fmla="*/ 531267 h 660689"/>
                <a:gd name="connsiteX9" fmla="*/ 972648 w 972648"/>
                <a:gd name="connsiteY9" fmla="*/ 129422 h 660689"/>
                <a:gd name="connsiteX10" fmla="*/ 843226 w 972648"/>
                <a:gd name="connsiteY10" fmla="*/ 0 h 660689"/>
                <a:gd name="connsiteX11" fmla="*/ 196236 w 972648"/>
                <a:gd name="connsiteY11" fmla="*/ 0 h 660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72648" h="660689">
                  <a:moveTo>
                    <a:pt x="196236" y="0"/>
                  </a:moveTo>
                  <a:lnTo>
                    <a:pt x="196236" y="0"/>
                  </a:lnTo>
                  <a:cubicBezTo>
                    <a:pt x="196236" y="134349"/>
                    <a:pt x="124615" y="258484"/>
                    <a:pt x="8172" y="325658"/>
                  </a:cubicBezTo>
                  <a:lnTo>
                    <a:pt x="0" y="330345"/>
                  </a:lnTo>
                  <a:lnTo>
                    <a:pt x="8172" y="335031"/>
                  </a:lnTo>
                  <a:cubicBezTo>
                    <a:pt x="124495" y="402206"/>
                    <a:pt x="196236" y="526340"/>
                    <a:pt x="196236" y="660689"/>
                  </a:cubicBezTo>
                  <a:lnTo>
                    <a:pt x="196236" y="660689"/>
                  </a:lnTo>
                  <a:cubicBezTo>
                    <a:pt x="196236" y="660689"/>
                    <a:pt x="843226" y="660689"/>
                    <a:pt x="843226" y="660689"/>
                  </a:cubicBezTo>
                  <a:cubicBezTo>
                    <a:pt x="914727" y="660689"/>
                    <a:pt x="972648" y="602768"/>
                    <a:pt x="972648" y="531267"/>
                  </a:cubicBezTo>
                  <a:lnTo>
                    <a:pt x="972648" y="129422"/>
                  </a:lnTo>
                  <a:cubicBezTo>
                    <a:pt x="972648" y="57921"/>
                    <a:pt x="914727" y="0"/>
                    <a:pt x="843226" y="0"/>
                  </a:cubicBezTo>
                  <a:lnTo>
                    <a:pt x="196236" y="0"/>
                  </a:lnTo>
                  <a:close/>
                </a:path>
              </a:pathLst>
            </a:custGeom>
            <a:solidFill>
              <a:srgbClr val="FFFFFF"/>
            </a:solidFill>
            <a:ln w="11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sz="1600"/>
            </a:p>
          </p:txBody>
        </p:sp>
        <p:grpSp>
          <p:nvGrpSpPr>
            <p:cNvPr id="135" name="Graphic 128">
              <a:extLst>
                <a:ext uri="{FF2B5EF4-FFF2-40B4-BE49-F238E27FC236}">
                  <a16:creationId xmlns:a16="http://schemas.microsoft.com/office/drawing/2014/main" id="{6304740C-E1D8-1BE5-52DF-A82983E25591}"/>
                </a:ext>
              </a:extLst>
            </p:cNvPr>
            <p:cNvGrpSpPr/>
            <p:nvPr/>
          </p:nvGrpSpPr>
          <p:grpSpPr>
            <a:xfrm>
              <a:off x="4478239" y="5510983"/>
              <a:ext cx="372469" cy="376797"/>
              <a:chOff x="4317647" y="5556514"/>
              <a:chExt cx="341160" cy="345125"/>
            </a:xfrm>
            <a:solidFill>
              <a:srgbClr val="25BCAF"/>
            </a:solidFill>
          </p:grpSpPr>
          <p:sp>
            <p:nvSpPr>
              <p:cNvPr id="136" name="Freeform: Shape 135">
                <a:hlinkClick r:id="rId3"/>
                <a:extLst>
                  <a:ext uri="{FF2B5EF4-FFF2-40B4-BE49-F238E27FC236}">
                    <a16:creationId xmlns:a16="http://schemas.microsoft.com/office/drawing/2014/main" id="{65E50237-E15F-0102-2C09-58D266C0562F}"/>
                  </a:ext>
                </a:extLst>
              </p:cNvPr>
              <p:cNvSpPr/>
              <p:nvPr/>
            </p:nvSpPr>
            <p:spPr>
              <a:xfrm>
                <a:off x="4393955" y="5636787"/>
                <a:ext cx="264852" cy="264852"/>
              </a:xfrm>
              <a:custGeom>
                <a:avLst/>
                <a:gdLst>
                  <a:gd name="connsiteX0" fmla="*/ 224235 w 264852"/>
                  <a:gd name="connsiteY0" fmla="*/ 34368 h 264852"/>
                  <a:gd name="connsiteX1" fmla="*/ 0 w 264852"/>
                  <a:gd name="connsiteY1" fmla="*/ 0 h 264852"/>
                  <a:gd name="connsiteX2" fmla="*/ 34368 w 264852"/>
                  <a:gd name="connsiteY2" fmla="*/ 224235 h 264852"/>
                  <a:gd name="connsiteX3" fmla="*/ 96015 w 264852"/>
                  <a:gd name="connsiteY3" fmla="*/ 162589 h 264852"/>
                  <a:gd name="connsiteX4" fmla="*/ 198279 w 264852"/>
                  <a:gd name="connsiteY4" fmla="*/ 264853 h 264852"/>
                  <a:gd name="connsiteX5" fmla="*/ 264853 w 264852"/>
                  <a:gd name="connsiteY5" fmla="*/ 198279 h 264852"/>
                  <a:gd name="connsiteX6" fmla="*/ 162709 w 264852"/>
                  <a:gd name="connsiteY6" fmla="*/ 96015 h 264852"/>
                  <a:gd name="connsiteX7" fmla="*/ 224235 w 264852"/>
                  <a:gd name="connsiteY7" fmla="*/ 34368 h 264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4852" h="264852">
                    <a:moveTo>
                      <a:pt x="224235" y="34368"/>
                    </a:moveTo>
                    <a:lnTo>
                      <a:pt x="0" y="0"/>
                    </a:lnTo>
                    <a:lnTo>
                      <a:pt x="34368" y="224235"/>
                    </a:lnTo>
                    <a:lnTo>
                      <a:pt x="96015" y="162589"/>
                    </a:lnTo>
                    <a:lnTo>
                      <a:pt x="198279" y="264853"/>
                    </a:lnTo>
                    <a:lnTo>
                      <a:pt x="264853" y="198279"/>
                    </a:lnTo>
                    <a:lnTo>
                      <a:pt x="162709" y="96015"/>
                    </a:lnTo>
                    <a:lnTo>
                      <a:pt x="224235" y="34368"/>
                    </a:lnTo>
                    <a:close/>
                  </a:path>
                </a:pathLst>
              </a:custGeom>
              <a:solidFill>
                <a:schemeClr val="bg2"/>
              </a:solidFill>
              <a:ln w="119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600"/>
              </a:p>
            </p:txBody>
          </p:sp>
          <p:grpSp>
            <p:nvGrpSpPr>
              <p:cNvPr id="137" name="Graphic 128">
                <a:extLst>
                  <a:ext uri="{FF2B5EF4-FFF2-40B4-BE49-F238E27FC236}">
                    <a16:creationId xmlns:a16="http://schemas.microsoft.com/office/drawing/2014/main" id="{5788F022-4926-30C6-B148-6B751AEBFAE2}"/>
                  </a:ext>
                </a:extLst>
              </p:cNvPr>
              <p:cNvGrpSpPr/>
              <p:nvPr/>
            </p:nvGrpSpPr>
            <p:grpSpPr>
              <a:xfrm>
                <a:off x="4317647" y="5556514"/>
                <a:ext cx="170760" cy="155618"/>
                <a:chOff x="4317647" y="5556514"/>
                <a:chExt cx="170760" cy="155618"/>
              </a:xfrm>
            </p:grpSpPr>
            <p:sp>
              <p:nvSpPr>
                <p:cNvPr id="138" name="Freeform: Shape 137">
                  <a:hlinkClick r:id="rId3"/>
                  <a:extLst>
                    <a:ext uri="{FF2B5EF4-FFF2-40B4-BE49-F238E27FC236}">
                      <a16:creationId xmlns:a16="http://schemas.microsoft.com/office/drawing/2014/main" id="{11CA8173-93A4-009C-96C3-D22BB84BECED}"/>
                    </a:ext>
                  </a:extLst>
                </p:cNvPr>
                <p:cNvSpPr/>
                <p:nvPr/>
              </p:nvSpPr>
              <p:spPr>
                <a:xfrm>
                  <a:off x="4332788" y="5556514"/>
                  <a:ext cx="42419" cy="51552"/>
                </a:xfrm>
                <a:custGeom>
                  <a:avLst/>
                  <a:gdLst>
                    <a:gd name="connsiteX0" fmla="*/ 0 w 42419"/>
                    <a:gd name="connsiteY0" fmla="*/ 0 h 51552"/>
                    <a:gd name="connsiteX1" fmla="*/ 42420 w 42419"/>
                    <a:gd name="connsiteY1" fmla="*/ 51553 h 515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2419" h="51552">
                      <a:moveTo>
                        <a:pt x="0" y="0"/>
                      </a:moveTo>
                      <a:lnTo>
                        <a:pt x="42420" y="51553"/>
                      </a:lnTo>
                    </a:path>
                  </a:pathLst>
                </a:custGeom>
                <a:ln w="25400" cap="rnd">
                  <a:solidFill>
                    <a:schemeClr val="bg2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600"/>
                </a:p>
              </p:txBody>
            </p:sp>
            <p:sp>
              <p:nvSpPr>
                <p:cNvPr id="139" name="Freeform: Shape 138">
                  <a:hlinkClick r:id="rId3"/>
                  <a:extLst>
                    <a:ext uri="{FF2B5EF4-FFF2-40B4-BE49-F238E27FC236}">
                      <a16:creationId xmlns:a16="http://schemas.microsoft.com/office/drawing/2014/main" id="{5312D2BF-1EAC-ABED-35AF-7ABB8FA543A1}"/>
                    </a:ext>
                  </a:extLst>
                </p:cNvPr>
                <p:cNvSpPr/>
                <p:nvPr/>
              </p:nvSpPr>
              <p:spPr>
                <a:xfrm>
                  <a:off x="4436855" y="5571656"/>
                  <a:ext cx="51552" cy="42419"/>
                </a:xfrm>
                <a:custGeom>
                  <a:avLst/>
                  <a:gdLst>
                    <a:gd name="connsiteX0" fmla="*/ 51552 w 51552"/>
                    <a:gd name="connsiteY0" fmla="*/ 0 h 42419"/>
                    <a:gd name="connsiteX1" fmla="*/ 0 w 51552"/>
                    <a:gd name="connsiteY1" fmla="*/ 42420 h 424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1552" h="42419">
                      <a:moveTo>
                        <a:pt x="51552" y="0"/>
                      </a:moveTo>
                      <a:lnTo>
                        <a:pt x="0" y="42420"/>
                      </a:lnTo>
                    </a:path>
                  </a:pathLst>
                </a:custGeom>
                <a:ln w="25400" cap="rnd">
                  <a:solidFill>
                    <a:schemeClr val="bg2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600"/>
                </a:p>
              </p:txBody>
            </p:sp>
            <p:sp>
              <p:nvSpPr>
                <p:cNvPr id="140" name="Freeform: Shape 139">
                  <a:hlinkClick r:id="rId3"/>
                  <a:extLst>
                    <a:ext uri="{FF2B5EF4-FFF2-40B4-BE49-F238E27FC236}">
                      <a16:creationId xmlns:a16="http://schemas.microsoft.com/office/drawing/2014/main" id="{4F3B96A6-C109-960A-8F0A-CA4F9F789B7D}"/>
                    </a:ext>
                  </a:extLst>
                </p:cNvPr>
                <p:cNvSpPr/>
                <p:nvPr/>
              </p:nvSpPr>
              <p:spPr>
                <a:xfrm>
                  <a:off x="4317647" y="5669714"/>
                  <a:ext cx="51552" cy="42419"/>
                </a:xfrm>
                <a:custGeom>
                  <a:avLst/>
                  <a:gdLst>
                    <a:gd name="connsiteX0" fmla="*/ 51553 w 51552"/>
                    <a:gd name="connsiteY0" fmla="*/ 0 h 42419"/>
                    <a:gd name="connsiteX1" fmla="*/ 0 w 51552"/>
                    <a:gd name="connsiteY1" fmla="*/ 42420 h 424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1552" h="42419">
                      <a:moveTo>
                        <a:pt x="51553" y="0"/>
                      </a:moveTo>
                      <a:lnTo>
                        <a:pt x="0" y="42420"/>
                      </a:lnTo>
                    </a:path>
                  </a:pathLst>
                </a:custGeom>
                <a:ln w="25400" cap="rnd">
                  <a:solidFill>
                    <a:schemeClr val="bg2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just"/>
                  <a:endParaRPr lang="en-IN" sz="1600" dirty="0"/>
                </a:p>
              </p:txBody>
            </p:sp>
          </p:grpSp>
        </p:grp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FA206BBB-C45C-D286-F6C4-1439F4C9688D}"/>
              </a:ext>
            </a:extLst>
          </p:cNvPr>
          <p:cNvGrpSpPr/>
          <p:nvPr/>
        </p:nvGrpSpPr>
        <p:grpSpPr>
          <a:xfrm>
            <a:off x="7109203" y="5370735"/>
            <a:ext cx="3754866" cy="721452"/>
            <a:chOff x="7109203" y="5307235"/>
            <a:chExt cx="3754866" cy="721452"/>
          </a:xfrm>
        </p:grpSpPr>
        <p:sp>
          <p:nvSpPr>
            <p:cNvPr id="143" name="Rectangle: Rounded Corners 142">
              <a:hlinkClick r:id="rId5"/>
              <a:extLst>
                <a:ext uri="{FF2B5EF4-FFF2-40B4-BE49-F238E27FC236}">
                  <a16:creationId xmlns:a16="http://schemas.microsoft.com/office/drawing/2014/main" id="{2B135341-B61F-4F38-0EB2-A94C28AC8423}"/>
                </a:ext>
              </a:extLst>
            </p:cNvPr>
            <p:cNvSpPr/>
            <p:nvPr/>
          </p:nvSpPr>
          <p:spPr>
            <a:xfrm>
              <a:off x="7109203" y="5307235"/>
              <a:ext cx="3754865" cy="721452"/>
            </a:xfrm>
            <a:prstGeom prst="roundRect">
              <a:avLst>
                <a:gd name="adj" fmla="val 23005"/>
              </a:avLst>
            </a:pr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600"/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6FF1EE73-7BA3-BCFA-0F3F-103EEE130649}"/>
                </a:ext>
              </a:extLst>
            </p:cNvPr>
            <p:cNvSpPr txBox="1"/>
            <p:nvPr/>
          </p:nvSpPr>
          <p:spPr>
            <a:xfrm>
              <a:off x="7343373" y="5351341"/>
              <a:ext cx="2319338" cy="61419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>
              <a:noAutofit/>
            </a:bodyPr>
            <a:lstStyle/>
            <a:p>
              <a:pPr algn="ctr" fontAlgn="b"/>
              <a:r>
                <a:rPr lang="en-US" sz="1600" b="1" dirty="0">
                  <a:solidFill>
                    <a:schemeClr val="bg1"/>
                  </a:solidFill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Book a Demo of NAVIK </a:t>
              </a:r>
              <a:r>
                <a:rPr lang="en-US" sz="1600" b="1" dirty="0" err="1">
                  <a:solidFill>
                    <a:schemeClr val="bg1"/>
                  </a:solidFill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DToC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45" name="Freeform: Shape 144">
              <a:hlinkClick r:id="rId5"/>
              <a:extLst>
                <a:ext uri="{FF2B5EF4-FFF2-40B4-BE49-F238E27FC236}">
                  <a16:creationId xmlns:a16="http://schemas.microsoft.com/office/drawing/2014/main" id="{A52A8D8B-3D9C-27B1-F1F4-2BB8F5B0DF51}"/>
                </a:ext>
              </a:extLst>
            </p:cNvPr>
            <p:cNvSpPr/>
            <p:nvPr/>
          </p:nvSpPr>
          <p:spPr>
            <a:xfrm>
              <a:off x="9802159" y="5307235"/>
              <a:ext cx="1061910" cy="721321"/>
            </a:xfrm>
            <a:custGeom>
              <a:avLst/>
              <a:gdLst>
                <a:gd name="connsiteX0" fmla="*/ 196236 w 972648"/>
                <a:gd name="connsiteY0" fmla="*/ 0 h 660689"/>
                <a:gd name="connsiteX1" fmla="*/ 196236 w 972648"/>
                <a:gd name="connsiteY1" fmla="*/ 0 h 660689"/>
                <a:gd name="connsiteX2" fmla="*/ 8172 w 972648"/>
                <a:gd name="connsiteY2" fmla="*/ 325658 h 660689"/>
                <a:gd name="connsiteX3" fmla="*/ 0 w 972648"/>
                <a:gd name="connsiteY3" fmla="*/ 330345 h 660689"/>
                <a:gd name="connsiteX4" fmla="*/ 8172 w 972648"/>
                <a:gd name="connsiteY4" fmla="*/ 335031 h 660689"/>
                <a:gd name="connsiteX5" fmla="*/ 196236 w 972648"/>
                <a:gd name="connsiteY5" fmla="*/ 660689 h 660689"/>
                <a:gd name="connsiteX6" fmla="*/ 196236 w 972648"/>
                <a:gd name="connsiteY6" fmla="*/ 660689 h 660689"/>
                <a:gd name="connsiteX7" fmla="*/ 843226 w 972648"/>
                <a:gd name="connsiteY7" fmla="*/ 660689 h 660689"/>
                <a:gd name="connsiteX8" fmla="*/ 972648 w 972648"/>
                <a:gd name="connsiteY8" fmla="*/ 531267 h 660689"/>
                <a:gd name="connsiteX9" fmla="*/ 972648 w 972648"/>
                <a:gd name="connsiteY9" fmla="*/ 129422 h 660689"/>
                <a:gd name="connsiteX10" fmla="*/ 843226 w 972648"/>
                <a:gd name="connsiteY10" fmla="*/ 0 h 660689"/>
                <a:gd name="connsiteX11" fmla="*/ 196236 w 972648"/>
                <a:gd name="connsiteY11" fmla="*/ 0 h 660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72648" h="660689">
                  <a:moveTo>
                    <a:pt x="196236" y="0"/>
                  </a:moveTo>
                  <a:lnTo>
                    <a:pt x="196236" y="0"/>
                  </a:lnTo>
                  <a:cubicBezTo>
                    <a:pt x="196236" y="134349"/>
                    <a:pt x="124615" y="258484"/>
                    <a:pt x="8172" y="325658"/>
                  </a:cubicBezTo>
                  <a:lnTo>
                    <a:pt x="0" y="330345"/>
                  </a:lnTo>
                  <a:lnTo>
                    <a:pt x="8172" y="335031"/>
                  </a:lnTo>
                  <a:cubicBezTo>
                    <a:pt x="124495" y="402206"/>
                    <a:pt x="196236" y="526340"/>
                    <a:pt x="196236" y="660689"/>
                  </a:cubicBezTo>
                  <a:lnTo>
                    <a:pt x="196236" y="660689"/>
                  </a:lnTo>
                  <a:cubicBezTo>
                    <a:pt x="196236" y="660689"/>
                    <a:pt x="843226" y="660689"/>
                    <a:pt x="843226" y="660689"/>
                  </a:cubicBezTo>
                  <a:cubicBezTo>
                    <a:pt x="914727" y="660689"/>
                    <a:pt x="972648" y="602768"/>
                    <a:pt x="972648" y="531267"/>
                  </a:cubicBezTo>
                  <a:lnTo>
                    <a:pt x="972648" y="129422"/>
                  </a:lnTo>
                  <a:cubicBezTo>
                    <a:pt x="972648" y="57921"/>
                    <a:pt x="914727" y="0"/>
                    <a:pt x="843226" y="0"/>
                  </a:cubicBezTo>
                  <a:lnTo>
                    <a:pt x="196236" y="0"/>
                  </a:lnTo>
                  <a:close/>
                </a:path>
              </a:pathLst>
            </a:custGeom>
            <a:solidFill>
              <a:srgbClr val="FFFFFF"/>
            </a:solidFill>
            <a:ln w="11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sz="1600"/>
            </a:p>
          </p:txBody>
        </p:sp>
        <p:grpSp>
          <p:nvGrpSpPr>
            <p:cNvPr id="146" name="Graphic 128">
              <a:extLst>
                <a:ext uri="{FF2B5EF4-FFF2-40B4-BE49-F238E27FC236}">
                  <a16:creationId xmlns:a16="http://schemas.microsoft.com/office/drawing/2014/main" id="{B4D093B4-F306-5B0C-03A5-1987C5942EE6}"/>
                </a:ext>
              </a:extLst>
            </p:cNvPr>
            <p:cNvGrpSpPr/>
            <p:nvPr/>
          </p:nvGrpSpPr>
          <p:grpSpPr>
            <a:xfrm>
              <a:off x="10259512" y="5510983"/>
              <a:ext cx="372469" cy="376797"/>
              <a:chOff x="4317647" y="5556514"/>
              <a:chExt cx="341160" cy="345125"/>
            </a:xfrm>
            <a:solidFill>
              <a:schemeClr val="tx2"/>
            </a:solidFill>
          </p:grpSpPr>
          <p:sp>
            <p:nvSpPr>
              <p:cNvPr id="147" name="Freeform: Shape 146">
                <a:hlinkClick r:id="rId5"/>
                <a:extLst>
                  <a:ext uri="{FF2B5EF4-FFF2-40B4-BE49-F238E27FC236}">
                    <a16:creationId xmlns:a16="http://schemas.microsoft.com/office/drawing/2014/main" id="{24DD18E0-F8F3-227E-FBAA-F0137093EEE7}"/>
                  </a:ext>
                </a:extLst>
              </p:cNvPr>
              <p:cNvSpPr/>
              <p:nvPr/>
            </p:nvSpPr>
            <p:spPr>
              <a:xfrm>
                <a:off x="4393955" y="5636787"/>
                <a:ext cx="264852" cy="264852"/>
              </a:xfrm>
              <a:custGeom>
                <a:avLst/>
                <a:gdLst>
                  <a:gd name="connsiteX0" fmla="*/ 224235 w 264852"/>
                  <a:gd name="connsiteY0" fmla="*/ 34368 h 264852"/>
                  <a:gd name="connsiteX1" fmla="*/ 0 w 264852"/>
                  <a:gd name="connsiteY1" fmla="*/ 0 h 264852"/>
                  <a:gd name="connsiteX2" fmla="*/ 34368 w 264852"/>
                  <a:gd name="connsiteY2" fmla="*/ 224235 h 264852"/>
                  <a:gd name="connsiteX3" fmla="*/ 96015 w 264852"/>
                  <a:gd name="connsiteY3" fmla="*/ 162589 h 264852"/>
                  <a:gd name="connsiteX4" fmla="*/ 198279 w 264852"/>
                  <a:gd name="connsiteY4" fmla="*/ 264853 h 264852"/>
                  <a:gd name="connsiteX5" fmla="*/ 264853 w 264852"/>
                  <a:gd name="connsiteY5" fmla="*/ 198279 h 264852"/>
                  <a:gd name="connsiteX6" fmla="*/ 162709 w 264852"/>
                  <a:gd name="connsiteY6" fmla="*/ 96015 h 264852"/>
                  <a:gd name="connsiteX7" fmla="*/ 224235 w 264852"/>
                  <a:gd name="connsiteY7" fmla="*/ 34368 h 264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4852" h="264852">
                    <a:moveTo>
                      <a:pt x="224235" y="34368"/>
                    </a:moveTo>
                    <a:lnTo>
                      <a:pt x="0" y="0"/>
                    </a:lnTo>
                    <a:lnTo>
                      <a:pt x="34368" y="224235"/>
                    </a:lnTo>
                    <a:lnTo>
                      <a:pt x="96015" y="162589"/>
                    </a:lnTo>
                    <a:lnTo>
                      <a:pt x="198279" y="264853"/>
                    </a:lnTo>
                    <a:lnTo>
                      <a:pt x="264853" y="198279"/>
                    </a:lnTo>
                    <a:lnTo>
                      <a:pt x="162709" y="96015"/>
                    </a:lnTo>
                    <a:lnTo>
                      <a:pt x="224235" y="34368"/>
                    </a:lnTo>
                    <a:close/>
                  </a:path>
                </a:pathLst>
              </a:custGeom>
              <a:grpFill/>
              <a:ln w="119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600"/>
              </a:p>
            </p:txBody>
          </p:sp>
          <p:grpSp>
            <p:nvGrpSpPr>
              <p:cNvPr id="148" name="Graphic 128">
                <a:extLst>
                  <a:ext uri="{FF2B5EF4-FFF2-40B4-BE49-F238E27FC236}">
                    <a16:creationId xmlns:a16="http://schemas.microsoft.com/office/drawing/2014/main" id="{8AB45537-2067-A24A-DABD-43C373F23399}"/>
                  </a:ext>
                </a:extLst>
              </p:cNvPr>
              <p:cNvGrpSpPr/>
              <p:nvPr/>
            </p:nvGrpSpPr>
            <p:grpSpPr>
              <a:xfrm>
                <a:off x="4317647" y="5556514"/>
                <a:ext cx="170760" cy="155618"/>
                <a:chOff x="4317647" y="5556514"/>
                <a:chExt cx="170760" cy="155618"/>
              </a:xfrm>
              <a:grpFill/>
            </p:grpSpPr>
            <p:sp>
              <p:nvSpPr>
                <p:cNvPr id="149" name="Freeform: Shape 148">
                  <a:hlinkClick r:id="rId6"/>
                  <a:extLst>
                    <a:ext uri="{FF2B5EF4-FFF2-40B4-BE49-F238E27FC236}">
                      <a16:creationId xmlns:a16="http://schemas.microsoft.com/office/drawing/2014/main" id="{D69D81E8-A2FA-1980-74F5-E0F9CD0AACA7}"/>
                    </a:ext>
                  </a:extLst>
                </p:cNvPr>
                <p:cNvSpPr/>
                <p:nvPr/>
              </p:nvSpPr>
              <p:spPr>
                <a:xfrm>
                  <a:off x="4332788" y="5556514"/>
                  <a:ext cx="42419" cy="51552"/>
                </a:xfrm>
                <a:custGeom>
                  <a:avLst/>
                  <a:gdLst>
                    <a:gd name="connsiteX0" fmla="*/ 0 w 42419"/>
                    <a:gd name="connsiteY0" fmla="*/ 0 h 51552"/>
                    <a:gd name="connsiteX1" fmla="*/ 42420 w 42419"/>
                    <a:gd name="connsiteY1" fmla="*/ 51553 h 515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2419" h="51552">
                      <a:moveTo>
                        <a:pt x="0" y="0"/>
                      </a:moveTo>
                      <a:lnTo>
                        <a:pt x="42420" y="51553"/>
                      </a:lnTo>
                    </a:path>
                  </a:pathLst>
                </a:custGeom>
                <a:grpFill/>
                <a:ln w="25400" cap="rnd">
                  <a:solidFill>
                    <a:schemeClr val="tx2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600"/>
                </a:p>
              </p:txBody>
            </p:sp>
            <p:sp>
              <p:nvSpPr>
                <p:cNvPr id="150" name="Freeform: Shape 149">
                  <a:hlinkClick r:id="rId5"/>
                  <a:extLst>
                    <a:ext uri="{FF2B5EF4-FFF2-40B4-BE49-F238E27FC236}">
                      <a16:creationId xmlns:a16="http://schemas.microsoft.com/office/drawing/2014/main" id="{BF3FFA16-37A0-FC5E-F1BF-F075F5470451}"/>
                    </a:ext>
                  </a:extLst>
                </p:cNvPr>
                <p:cNvSpPr/>
                <p:nvPr/>
              </p:nvSpPr>
              <p:spPr>
                <a:xfrm>
                  <a:off x="4436855" y="5571656"/>
                  <a:ext cx="51552" cy="42419"/>
                </a:xfrm>
                <a:custGeom>
                  <a:avLst/>
                  <a:gdLst>
                    <a:gd name="connsiteX0" fmla="*/ 51552 w 51552"/>
                    <a:gd name="connsiteY0" fmla="*/ 0 h 42419"/>
                    <a:gd name="connsiteX1" fmla="*/ 0 w 51552"/>
                    <a:gd name="connsiteY1" fmla="*/ 42420 h 424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1552" h="42419">
                      <a:moveTo>
                        <a:pt x="51552" y="0"/>
                      </a:moveTo>
                      <a:lnTo>
                        <a:pt x="0" y="42420"/>
                      </a:lnTo>
                    </a:path>
                  </a:pathLst>
                </a:custGeom>
                <a:grpFill/>
                <a:ln w="25400" cap="rnd">
                  <a:solidFill>
                    <a:schemeClr val="tx2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600"/>
                </a:p>
              </p:txBody>
            </p:sp>
            <p:sp>
              <p:nvSpPr>
                <p:cNvPr id="151" name="Freeform: Shape 150">
                  <a:hlinkClick r:id="rId6"/>
                  <a:extLst>
                    <a:ext uri="{FF2B5EF4-FFF2-40B4-BE49-F238E27FC236}">
                      <a16:creationId xmlns:a16="http://schemas.microsoft.com/office/drawing/2014/main" id="{E0EBD9FD-B875-64F1-030C-A8E90832EE2D}"/>
                    </a:ext>
                  </a:extLst>
                </p:cNvPr>
                <p:cNvSpPr/>
                <p:nvPr/>
              </p:nvSpPr>
              <p:spPr>
                <a:xfrm>
                  <a:off x="4317647" y="5669714"/>
                  <a:ext cx="51552" cy="42419"/>
                </a:xfrm>
                <a:custGeom>
                  <a:avLst/>
                  <a:gdLst>
                    <a:gd name="connsiteX0" fmla="*/ 51553 w 51552"/>
                    <a:gd name="connsiteY0" fmla="*/ 0 h 42419"/>
                    <a:gd name="connsiteX1" fmla="*/ 0 w 51552"/>
                    <a:gd name="connsiteY1" fmla="*/ 42420 h 424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1552" h="42419">
                      <a:moveTo>
                        <a:pt x="51553" y="0"/>
                      </a:moveTo>
                      <a:lnTo>
                        <a:pt x="0" y="42420"/>
                      </a:lnTo>
                    </a:path>
                  </a:pathLst>
                </a:custGeom>
                <a:grpFill/>
                <a:ln w="25400" cap="rnd">
                  <a:solidFill>
                    <a:schemeClr val="tx2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60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994684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>
            <a:extLst>
              <a:ext uri="{FF2B5EF4-FFF2-40B4-BE49-F238E27FC236}">
                <a16:creationId xmlns:a16="http://schemas.microsoft.com/office/drawing/2014/main" id="{5ED3FC57-A96C-165B-A396-442EA97904D2}"/>
              </a:ext>
            </a:extLst>
          </p:cNvPr>
          <p:cNvSpPr txBox="1"/>
          <p:nvPr/>
        </p:nvSpPr>
        <p:spPr>
          <a:xfrm>
            <a:off x="8442166" y="2948855"/>
            <a:ext cx="2880599" cy="175432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Thank You</a:t>
            </a:r>
            <a:endParaRPr lang="en-IN" sz="5400" b="1" dirty="0">
              <a:solidFill>
                <a:schemeClr val="bg1"/>
              </a:solidFill>
            </a:endParaRPr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213EB445-0F96-9918-4FF3-11C38F40E3F9}"/>
              </a:ext>
            </a:extLst>
          </p:cNvPr>
          <p:cNvSpPr txBox="1">
            <a:spLocks/>
          </p:cNvSpPr>
          <p:nvPr/>
        </p:nvSpPr>
        <p:spPr>
          <a:xfrm>
            <a:off x="453115" y="506841"/>
            <a:ext cx="3563010" cy="1698942"/>
          </a:xfrm>
          <a:prstGeom prst="rect">
            <a:avLst/>
          </a:prstGeom>
        </p:spPr>
        <p:txBody>
          <a:bodyPr wrap="square" lIns="91440" tIns="45720" rIns="91440" bIns="45720" anchor="b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914400">
              <a:spcAft>
                <a:spcPts val="2400"/>
              </a:spcAft>
            </a:pPr>
            <a:r>
              <a:rPr lang="en-US" sz="3200" b="1" kern="0" dirty="0">
                <a:solidFill>
                  <a:schemeClr val="accent5"/>
                </a:solidFill>
              </a:rPr>
              <a:t>Thanks Again </a:t>
            </a:r>
            <a:br>
              <a:rPr lang="en-US" sz="3200" b="1" kern="0" dirty="0">
                <a:solidFill>
                  <a:schemeClr val="accent5"/>
                </a:solidFill>
              </a:rPr>
            </a:br>
            <a:r>
              <a:rPr lang="en-US" sz="3200" b="1" kern="0" dirty="0">
                <a:solidFill>
                  <a:schemeClr val="accent5"/>
                </a:solidFill>
              </a:rPr>
              <a:t>For Downloading This Template.</a:t>
            </a:r>
          </a:p>
        </p:txBody>
      </p:sp>
      <p:sp>
        <p:nvSpPr>
          <p:cNvPr id="61" name="Text Placeholder 2">
            <a:extLst>
              <a:ext uri="{FF2B5EF4-FFF2-40B4-BE49-F238E27FC236}">
                <a16:creationId xmlns:a16="http://schemas.microsoft.com/office/drawing/2014/main" id="{2CB7323C-F12C-014D-0E31-BDF7733B84AD}"/>
              </a:ext>
            </a:extLst>
          </p:cNvPr>
          <p:cNvSpPr txBox="1">
            <a:spLocks/>
          </p:cNvSpPr>
          <p:nvPr/>
        </p:nvSpPr>
        <p:spPr>
          <a:xfrm>
            <a:off x="453115" y="2351072"/>
            <a:ext cx="3457998" cy="1794901"/>
          </a:xfrm>
          <a:prstGeom prst="rect">
            <a:avLst/>
          </a:prstGeom>
        </p:spPr>
        <p:txBody>
          <a:bodyPr wrap="square" lIns="91440" tIns="45720" rIns="91440" bIns="4572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914400">
              <a:spcAft>
                <a:spcPts val="2400"/>
              </a:spcAft>
            </a:pPr>
            <a:r>
              <a:rPr lang="en-US" sz="1800" kern="0" dirty="0"/>
              <a:t>Thanks again for downloading this template. </a:t>
            </a:r>
          </a:p>
          <a:p>
            <a:pPr defTabSz="914400">
              <a:spcAft>
                <a:spcPts val="2400"/>
              </a:spcAft>
            </a:pPr>
            <a:r>
              <a:rPr lang="en-US" sz="1800" kern="0" dirty="0"/>
              <a:t>We appreciate your interest </a:t>
            </a:r>
            <a:br>
              <a:rPr lang="en-US" sz="1800" kern="0" dirty="0"/>
            </a:br>
            <a:r>
              <a:rPr lang="en-US" sz="1800" kern="0" dirty="0"/>
              <a:t>and wish you all the best for your success.</a:t>
            </a:r>
          </a:p>
        </p:txBody>
      </p:sp>
      <p:sp>
        <p:nvSpPr>
          <p:cNvPr id="62" name="Text Placeholder 3">
            <a:extLst>
              <a:ext uri="{FF2B5EF4-FFF2-40B4-BE49-F238E27FC236}">
                <a16:creationId xmlns:a16="http://schemas.microsoft.com/office/drawing/2014/main" id="{6A19A9DD-9753-2C59-6E88-A90CBFED9EC4}"/>
              </a:ext>
            </a:extLst>
          </p:cNvPr>
          <p:cNvSpPr txBox="1">
            <a:spLocks/>
          </p:cNvSpPr>
          <p:nvPr/>
        </p:nvSpPr>
        <p:spPr>
          <a:xfrm>
            <a:off x="453115" y="4312983"/>
            <a:ext cx="4143375" cy="915566"/>
          </a:xfrm>
          <a:prstGeom prst="rect">
            <a:avLst/>
          </a:prstGeom>
        </p:spPr>
        <p:txBody>
          <a:bodyPr wrap="square" lIns="91440" tIns="45720" rIns="91440" bIns="4572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914400">
              <a:spcAft>
                <a:spcPts val="2400"/>
              </a:spcAft>
            </a:pPr>
            <a:r>
              <a:rPr lang="en-IN" sz="1600" b="1" kern="0" dirty="0">
                <a:solidFill>
                  <a:schemeClr val="accent5"/>
                </a:solidFill>
                <a:hlinkClick r:id="rId2" tooltip="mailto:marketing@infogain.co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marketing@infogain.com</a:t>
            </a:r>
            <a:endParaRPr lang="en-US" sz="1600" b="1" kern="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480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58F05154-0385-2724-0585-6DFF14F5AFE6}"/>
              </a:ext>
            </a:extLst>
          </p:cNvPr>
          <p:cNvGrpSpPr/>
          <p:nvPr/>
        </p:nvGrpSpPr>
        <p:grpSpPr>
          <a:xfrm>
            <a:off x="450627" y="408708"/>
            <a:ext cx="6240008" cy="6017492"/>
            <a:chOff x="450627" y="405080"/>
            <a:chExt cx="6240008" cy="601749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B62528E-749C-8885-519C-2BA8CD4E985F}"/>
                </a:ext>
              </a:extLst>
            </p:cNvPr>
            <p:cNvSpPr txBox="1"/>
            <p:nvPr/>
          </p:nvSpPr>
          <p:spPr>
            <a:xfrm>
              <a:off x="450627" y="405080"/>
              <a:ext cx="6240008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Autofit/>
            </a:bodyPr>
            <a:lstStyle/>
            <a:p>
              <a:r>
                <a:rPr lang="en-US" sz="4000" b="1" dirty="0">
                  <a:solidFill>
                    <a:schemeClr val="accent5"/>
                  </a:solidFill>
                </a:rPr>
                <a:t>Why Track </a:t>
              </a:r>
              <a:br>
                <a:rPr lang="en-US" sz="4000" b="1" dirty="0">
                  <a:solidFill>
                    <a:schemeClr val="accent5"/>
                  </a:solidFill>
                </a:rPr>
              </a:br>
              <a:r>
                <a:rPr lang="en-US" sz="4000" b="1" dirty="0">
                  <a:solidFill>
                    <a:schemeClr val="accent5"/>
                  </a:solidFill>
                </a:rPr>
                <a:t>These KPIs?</a:t>
              </a:r>
              <a:endParaRPr lang="en-IN" sz="4000" b="1" dirty="0">
                <a:solidFill>
                  <a:schemeClr val="accent5"/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FF4CFA6-AD42-0AA2-051B-8E63E4EA4007}"/>
                </a:ext>
              </a:extLst>
            </p:cNvPr>
            <p:cNvSpPr txBox="1"/>
            <p:nvPr/>
          </p:nvSpPr>
          <p:spPr>
            <a:xfrm>
              <a:off x="450627" y="1873741"/>
              <a:ext cx="5669642" cy="45488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Autofit/>
            </a:bodyPr>
            <a:lstStyle/>
            <a:p>
              <a:pPr>
                <a:spcAft>
                  <a:spcPts val="1200"/>
                </a:spcAft>
              </a:pPr>
              <a:r>
                <a:rPr lang="en-US" sz="1800" dirty="0"/>
                <a:t>A competitive market and high churn rates make the telecom landscape challenging. Fixed network operators need to keep a close eye on performance and expenses if they want to succeed.</a:t>
              </a:r>
            </a:p>
            <a:p>
              <a:pPr>
                <a:spcAft>
                  <a:spcPts val="1200"/>
                </a:spcAft>
              </a:pPr>
              <a:r>
                <a:rPr lang="en-US" sz="1800" dirty="0"/>
                <a:t>These KPIs will give you valuable insight into how customers use communications services and what revenue streams are the most profitable.</a:t>
              </a:r>
            </a:p>
            <a:p>
              <a:pPr>
                <a:spcAft>
                  <a:spcPts val="1200"/>
                </a:spcAft>
              </a:pPr>
              <a:r>
                <a:rPr lang="en-US" sz="1800" dirty="0"/>
                <a:t>You can use this information to plan expenditures</a:t>
              </a:r>
              <a:br>
                <a:rPr lang="en-US" sz="1800" dirty="0"/>
              </a:br>
              <a:r>
                <a:rPr lang="en-US" sz="1800" dirty="0"/>
                <a:t>and budgets, optimize marketing campaigns,</a:t>
              </a:r>
              <a:br>
                <a:rPr lang="en-US" sz="1800" dirty="0"/>
              </a:br>
              <a:r>
                <a:rPr lang="en-US" sz="1800" dirty="0"/>
                <a:t>and evaluate the business health of a network.</a:t>
              </a:r>
            </a:p>
          </p:txBody>
        </p:sp>
      </p:grpSp>
      <p:pic>
        <p:nvPicPr>
          <p:cNvPr id="24" name="Graphic 23">
            <a:extLst>
              <a:ext uri="{FF2B5EF4-FFF2-40B4-BE49-F238E27FC236}">
                <a16:creationId xmlns:a16="http://schemas.microsoft.com/office/drawing/2014/main" id="{F0D103A5-ECF0-CF75-0137-802A52CE5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02320" y="3014005"/>
            <a:ext cx="4680143" cy="3120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801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6">
            <a:extLst>
              <a:ext uri="{FF2B5EF4-FFF2-40B4-BE49-F238E27FC236}">
                <a16:creationId xmlns:a16="http://schemas.microsoft.com/office/drawing/2014/main" id="{FC7D5AF3-C89C-15DB-E733-A3145EE29A9D}"/>
              </a:ext>
            </a:extLst>
          </p:cNvPr>
          <p:cNvSpPr/>
          <p:nvPr/>
        </p:nvSpPr>
        <p:spPr>
          <a:xfrm>
            <a:off x="0" y="1038475"/>
            <a:ext cx="12192002" cy="482405"/>
          </a:xfrm>
          <a:prstGeom prst="rect">
            <a:avLst/>
          </a:prstGeom>
          <a:solidFill>
            <a:srgbClr val="E8F4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62528E-749C-8885-519C-2BA8CD4E985F}"/>
              </a:ext>
            </a:extLst>
          </p:cNvPr>
          <p:cNvSpPr txBox="1"/>
          <p:nvPr/>
        </p:nvSpPr>
        <p:spPr>
          <a:xfrm>
            <a:off x="445182" y="359862"/>
            <a:ext cx="11301636" cy="581025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What KPIs Will We Track?</a:t>
            </a:r>
            <a:endParaRPr lang="en-IN" sz="36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A11030-C3DA-A947-3947-BA55F10B89CB}"/>
              </a:ext>
            </a:extLst>
          </p:cNvPr>
          <p:cNvSpPr txBox="1"/>
          <p:nvPr/>
        </p:nvSpPr>
        <p:spPr>
          <a:xfrm>
            <a:off x="445182" y="1070127"/>
            <a:ext cx="11301636" cy="41910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marL="0" indent="0" algn="ctr">
              <a:buNone/>
            </a:pPr>
            <a:r>
              <a:rPr lang="en-US" sz="2000" dirty="0"/>
              <a:t>These key performance indicators capture critical business information.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FF87E963-177F-35B9-F6E5-40CA5D2F3D61}"/>
              </a:ext>
            </a:extLst>
          </p:cNvPr>
          <p:cNvSpPr/>
          <p:nvPr/>
        </p:nvSpPr>
        <p:spPr>
          <a:xfrm>
            <a:off x="4769532" y="2632282"/>
            <a:ext cx="6977286" cy="64990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35923CDE-025C-A91C-09AC-B4EF1609356E}"/>
              </a:ext>
            </a:extLst>
          </p:cNvPr>
          <p:cNvSpPr/>
          <p:nvPr/>
        </p:nvSpPr>
        <p:spPr>
          <a:xfrm>
            <a:off x="4769532" y="3438294"/>
            <a:ext cx="6977286" cy="64990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255860AD-9823-1665-799D-4544B71260FC}"/>
              </a:ext>
            </a:extLst>
          </p:cNvPr>
          <p:cNvSpPr/>
          <p:nvPr/>
        </p:nvSpPr>
        <p:spPr>
          <a:xfrm>
            <a:off x="4769532" y="4244306"/>
            <a:ext cx="6977286" cy="64990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D143A03A-00C0-BE60-CACD-54BB24C556F0}"/>
              </a:ext>
            </a:extLst>
          </p:cNvPr>
          <p:cNvSpPr/>
          <p:nvPr/>
        </p:nvSpPr>
        <p:spPr>
          <a:xfrm>
            <a:off x="4769532" y="5050318"/>
            <a:ext cx="6977286" cy="64990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3309ACB-A863-D311-C754-5761C6F6A025}"/>
              </a:ext>
            </a:extLst>
          </p:cNvPr>
          <p:cNvSpPr/>
          <p:nvPr/>
        </p:nvSpPr>
        <p:spPr>
          <a:xfrm>
            <a:off x="4769532" y="5856329"/>
            <a:ext cx="6977286" cy="64990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301E45A-06AB-7C41-F33E-0DD3E803CC76}"/>
              </a:ext>
            </a:extLst>
          </p:cNvPr>
          <p:cNvSpPr txBox="1"/>
          <p:nvPr/>
        </p:nvSpPr>
        <p:spPr>
          <a:xfrm>
            <a:off x="4967545" y="2787958"/>
            <a:ext cx="658126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dirty="0"/>
              <a:t>All revenue from voice and data.</a:t>
            </a:r>
            <a:endParaRPr lang="en-IN" sz="16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5D6787B-827B-EDB4-3557-4D9EF0720EFC}"/>
              </a:ext>
            </a:extLst>
          </p:cNvPr>
          <p:cNvSpPr txBox="1"/>
          <p:nvPr/>
        </p:nvSpPr>
        <p:spPr>
          <a:xfrm>
            <a:off x="4967545" y="3593970"/>
            <a:ext cx="658126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Revenue from data only.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C36D121-FEBB-F494-DFA8-8196B3338ED7}"/>
              </a:ext>
            </a:extLst>
          </p:cNvPr>
          <p:cNvSpPr txBox="1"/>
          <p:nvPr/>
        </p:nvSpPr>
        <p:spPr>
          <a:xfrm>
            <a:off x="4967545" y="4399982"/>
            <a:ext cx="658126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Revenue from voice only.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FD6F058-12E0-D191-5EBC-A2B926C64705}"/>
              </a:ext>
            </a:extLst>
          </p:cNvPr>
          <p:cNvSpPr txBox="1"/>
          <p:nvPr/>
        </p:nvSpPr>
        <p:spPr>
          <a:xfrm>
            <a:off x="4967545" y="5205994"/>
            <a:ext cx="658126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How many minutes subscribers use their mobile devices.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86A85FD-E852-BE58-BA0F-A70AF3BDB9C1}"/>
              </a:ext>
            </a:extLst>
          </p:cNvPr>
          <p:cNvSpPr txBox="1"/>
          <p:nvPr/>
        </p:nvSpPr>
        <p:spPr>
          <a:xfrm>
            <a:off x="4967545" y="6012005"/>
            <a:ext cx="658126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dirty="0"/>
              <a:t>Data usage, in megabytes, per subscriber.</a:t>
            </a:r>
            <a:endParaRPr lang="en-IN" sz="16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42D6EDA-EB24-0A5A-BE31-081BB5B76F5B}"/>
              </a:ext>
            </a:extLst>
          </p:cNvPr>
          <p:cNvSpPr/>
          <p:nvPr/>
        </p:nvSpPr>
        <p:spPr>
          <a:xfrm>
            <a:off x="445182" y="1904299"/>
            <a:ext cx="4078605" cy="527051"/>
          </a:xfrm>
          <a:prstGeom prst="roundRect">
            <a:avLst/>
          </a:prstGeom>
          <a:solidFill>
            <a:schemeClr val="bg1">
              <a:alpha val="16000"/>
            </a:schemeClr>
          </a:solidFill>
          <a:ln>
            <a:solidFill>
              <a:schemeClr val="bg1"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2E1F442-39E4-791F-EC02-A4B7D1C5BE11}"/>
              </a:ext>
            </a:extLst>
          </p:cNvPr>
          <p:cNvSpPr/>
          <p:nvPr/>
        </p:nvSpPr>
        <p:spPr>
          <a:xfrm>
            <a:off x="4769532" y="1904299"/>
            <a:ext cx="6977286" cy="527051"/>
          </a:xfrm>
          <a:prstGeom prst="roundRect">
            <a:avLst/>
          </a:prstGeom>
          <a:solidFill>
            <a:schemeClr val="bg1">
              <a:alpha val="16000"/>
            </a:schemeClr>
          </a:solidFill>
          <a:ln>
            <a:solidFill>
              <a:schemeClr val="bg1"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CFC2612-DC60-E289-AC05-459A0C09DAF0}"/>
              </a:ext>
            </a:extLst>
          </p:cNvPr>
          <p:cNvSpPr txBox="1"/>
          <p:nvPr/>
        </p:nvSpPr>
        <p:spPr>
          <a:xfrm>
            <a:off x="619126" y="1993651"/>
            <a:ext cx="3730718" cy="3483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KPI</a:t>
            </a:r>
            <a:endParaRPr lang="en-IN" sz="1800" b="1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33F0D81-A9F7-06CA-165A-C883E2277E7F}"/>
              </a:ext>
            </a:extLst>
          </p:cNvPr>
          <p:cNvSpPr txBox="1"/>
          <p:nvPr/>
        </p:nvSpPr>
        <p:spPr>
          <a:xfrm>
            <a:off x="4967545" y="1993651"/>
            <a:ext cx="6581260" cy="3483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What it measures</a:t>
            </a:r>
            <a:endParaRPr lang="en-IN" sz="1800" b="1" dirty="0">
              <a:solidFill>
                <a:schemeClr val="bg1"/>
              </a:solidFill>
            </a:endParaRP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8C2CE3E6-196E-428A-A24C-6901E106381D}"/>
              </a:ext>
            </a:extLst>
          </p:cNvPr>
          <p:cNvSpPr/>
          <p:nvPr/>
        </p:nvSpPr>
        <p:spPr>
          <a:xfrm>
            <a:off x="445182" y="2632283"/>
            <a:ext cx="4078604" cy="649905"/>
          </a:xfrm>
          <a:prstGeom prst="round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8374C4CE-A449-B126-7380-DC4B2DED07CB}"/>
              </a:ext>
            </a:extLst>
          </p:cNvPr>
          <p:cNvSpPr/>
          <p:nvPr/>
        </p:nvSpPr>
        <p:spPr>
          <a:xfrm>
            <a:off x="523875" y="2707262"/>
            <a:ext cx="3921219" cy="499948"/>
          </a:xfrm>
          <a:prstGeom prst="roundRect">
            <a:avLst>
              <a:gd name="adj" fmla="val 12380"/>
            </a:avLst>
          </a:prstGeom>
          <a:solidFill>
            <a:schemeClr val="accent5">
              <a:alpha val="50000"/>
            </a:schemeClr>
          </a:solidFill>
          <a:ln w="28575">
            <a:solidFill>
              <a:schemeClr val="bg1">
                <a:alpha val="8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9AE4303-0B15-2707-8809-D4CABB601905}"/>
              </a:ext>
            </a:extLst>
          </p:cNvPr>
          <p:cNvSpPr txBox="1"/>
          <p:nvPr/>
        </p:nvSpPr>
        <p:spPr>
          <a:xfrm>
            <a:off x="848883" y="2787958"/>
            <a:ext cx="327120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ASPU Impact</a:t>
            </a:r>
            <a:endParaRPr lang="en-IN" sz="1600" b="1" dirty="0">
              <a:solidFill>
                <a:schemeClr val="bg1"/>
              </a:solidFill>
            </a:endParaRP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AF33929D-B3FB-DBBA-C9F3-A41576EA0482}"/>
              </a:ext>
            </a:extLst>
          </p:cNvPr>
          <p:cNvSpPr/>
          <p:nvPr/>
        </p:nvSpPr>
        <p:spPr>
          <a:xfrm>
            <a:off x="445182" y="3438295"/>
            <a:ext cx="4078604" cy="649905"/>
          </a:xfrm>
          <a:prstGeom prst="round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C231787A-C0B2-4F33-B9AB-88DD7C2A15CA}"/>
              </a:ext>
            </a:extLst>
          </p:cNvPr>
          <p:cNvSpPr/>
          <p:nvPr/>
        </p:nvSpPr>
        <p:spPr>
          <a:xfrm>
            <a:off x="523875" y="3513274"/>
            <a:ext cx="3921219" cy="499948"/>
          </a:xfrm>
          <a:prstGeom prst="roundRect">
            <a:avLst>
              <a:gd name="adj" fmla="val 12380"/>
            </a:avLst>
          </a:prstGeom>
          <a:solidFill>
            <a:schemeClr val="accent5">
              <a:alpha val="50000"/>
            </a:schemeClr>
          </a:solidFill>
          <a:ln w="28575">
            <a:solidFill>
              <a:schemeClr val="bg1">
                <a:alpha val="8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7DAB223-DD3B-DDD7-BD4B-9931232DABC4}"/>
              </a:ext>
            </a:extLst>
          </p:cNvPr>
          <p:cNvSpPr txBox="1"/>
          <p:nvPr/>
        </p:nvSpPr>
        <p:spPr>
          <a:xfrm>
            <a:off x="848883" y="3593970"/>
            <a:ext cx="327120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Data ASPU Impact</a:t>
            </a:r>
            <a:endParaRPr lang="en-IN" sz="1600" b="1" dirty="0">
              <a:solidFill>
                <a:schemeClr val="bg1"/>
              </a:solidFill>
            </a:endParaRP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53B66281-0477-6710-5997-6C196B0B4EB4}"/>
              </a:ext>
            </a:extLst>
          </p:cNvPr>
          <p:cNvSpPr/>
          <p:nvPr/>
        </p:nvSpPr>
        <p:spPr>
          <a:xfrm>
            <a:off x="445182" y="4244307"/>
            <a:ext cx="4078604" cy="649905"/>
          </a:xfrm>
          <a:prstGeom prst="round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12B6B3E1-EC5C-BD30-7CDD-2525D235F324}"/>
              </a:ext>
            </a:extLst>
          </p:cNvPr>
          <p:cNvSpPr/>
          <p:nvPr/>
        </p:nvSpPr>
        <p:spPr>
          <a:xfrm>
            <a:off x="523875" y="4319286"/>
            <a:ext cx="3921219" cy="499948"/>
          </a:xfrm>
          <a:prstGeom prst="roundRect">
            <a:avLst>
              <a:gd name="adj" fmla="val 12380"/>
            </a:avLst>
          </a:prstGeom>
          <a:solidFill>
            <a:schemeClr val="accent5">
              <a:alpha val="50000"/>
            </a:schemeClr>
          </a:solidFill>
          <a:ln w="28575">
            <a:solidFill>
              <a:schemeClr val="bg1">
                <a:alpha val="8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13C2B2E-4977-32CE-A0CF-4B4217ED67AE}"/>
              </a:ext>
            </a:extLst>
          </p:cNvPr>
          <p:cNvSpPr txBox="1"/>
          <p:nvPr/>
        </p:nvSpPr>
        <p:spPr>
          <a:xfrm>
            <a:off x="848883" y="4399982"/>
            <a:ext cx="327120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Voice ASPU Impact</a:t>
            </a:r>
            <a:endParaRPr lang="en-IN" sz="1600" b="1" dirty="0">
              <a:solidFill>
                <a:schemeClr val="bg1"/>
              </a:solidFill>
            </a:endParaRPr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71610066-5159-C4F0-E5F1-FA9DAB8A090F}"/>
              </a:ext>
            </a:extLst>
          </p:cNvPr>
          <p:cNvSpPr/>
          <p:nvPr/>
        </p:nvSpPr>
        <p:spPr>
          <a:xfrm>
            <a:off x="445182" y="5050319"/>
            <a:ext cx="4078604" cy="649905"/>
          </a:xfrm>
          <a:prstGeom prst="round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8C07FFDB-6AE7-E654-5ACE-594317B37EBF}"/>
              </a:ext>
            </a:extLst>
          </p:cNvPr>
          <p:cNvSpPr/>
          <p:nvPr/>
        </p:nvSpPr>
        <p:spPr>
          <a:xfrm>
            <a:off x="523875" y="5125298"/>
            <a:ext cx="3921219" cy="499948"/>
          </a:xfrm>
          <a:prstGeom prst="roundRect">
            <a:avLst>
              <a:gd name="adj" fmla="val 12380"/>
            </a:avLst>
          </a:prstGeom>
          <a:solidFill>
            <a:schemeClr val="accent5">
              <a:alpha val="50000"/>
            </a:schemeClr>
          </a:solidFill>
          <a:ln w="28575">
            <a:solidFill>
              <a:schemeClr val="bg1">
                <a:alpha val="8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15C567A-03FE-D858-AE8E-5876C479C1DA}"/>
              </a:ext>
            </a:extLst>
          </p:cNvPr>
          <p:cNvSpPr txBox="1"/>
          <p:nvPr/>
        </p:nvSpPr>
        <p:spPr>
          <a:xfrm>
            <a:off x="848883" y="5205994"/>
            <a:ext cx="327120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MOU Impact</a:t>
            </a:r>
            <a:endParaRPr lang="en-IN" sz="1600" b="1" dirty="0">
              <a:solidFill>
                <a:schemeClr val="bg1"/>
              </a:solidFill>
            </a:endParaRPr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4BC0237D-19C6-50F6-8C0D-3765E94749FC}"/>
              </a:ext>
            </a:extLst>
          </p:cNvPr>
          <p:cNvSpPr/>
          <p:nvPr/>
        </p:nvSpPr>
        <p:spPr>
          <a:xfrm>
            <a:off x="445182" y="5856329"/>
            <a:ext cx="4078604" cy="649905"/>
          </a:xfrm>
          <a:prstGeom prst="round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C1CD817E-454F-F78A-28A4-04A7EE179A8C}"/>
              </a:ext>
            </a:extLst>
          </p:cNvPr>
          <p:cNvSpPr/>
          <p:nvPr/>
        </p:nvSpPr>
        <p:spPr>
          <a:xfrm>
            <a:off x="523875" y="5931308"/>
            <a:ext cx="3921219" cy="499948"/>
          </a:xfrm>
          <a:prstGeom prst="roundRect">
            <a:avLst>
              <a:gd name="adj" fmla="val 12380"/>
            </a:avLst>
          </a:prstGeom>
          <a:solidFill>
            <a:schemeClr val="accent5">
              <a:alpha val="50000"/>
            </a:schemeClr>
          </a:solidFill>
          <a:ln w="28575">
            <a:solidFill>
              <a:schemeClr val="bg1">
                <a:alpha val="8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2D1A719-199C-81A4-52AD-72C5FEB1F092}"/>
              </a:ext>
            </a:extLst>
          </p:cNvPr>
          <p:cNvSpPr txBox="1"/>
          <p:nvPr/>
        </p:nvSpPr>
        <p:spPr>
          <a:xfrm>
            <a:off x="848883" y="6012004"/>
            <a:ext cx="327120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MB Impact</a:t>
            </a:r>
            <a:endParaRPr lang="en-IN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42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8A24B28-042E-DCFC-9047-73E3DCE79490}"/>
              </a:ext>
            </a:extLst>
          </p:cNvPr>
          <p:cNvSpPr/>
          <p:nvPr/>
        </p:nvSpPr>
        <p:spPr>
          <a:xfrm flipH="1"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33000">
                <a:schemeClr val="accent5"/>
              </a:gs>
              <a:gs pos="85000">
                <a:schemeClr val="tx2"/>
              </a:gs>
              <a:gs pos="100000">
                <a:schemeClr val="tx2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01" tIns="45688" rIns="91401" bIns="45688" anchor="ctr" anchorCtr="0">
            <a:noAutofit/>
          </a:bodyPr>
          <a:lstStyle/>
          <a:p>
            <a:pPr algn="ctr"/>
            <a:endParaRPr lang="en-IN" sz="1799" b="1">
              <a:solidFill>
                <a:schemeClr val="dk1"/>
              </a:solidFill>
              <a:latin typeface="Arial"/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707EBD2-B60C-8EEA-9363-B986BA212290}"/>
              </a:ext>
            </a:extLst>
          </p:cNvPr>
          <p:cNvSpPr/>
          <p:nvPr/>
        </p:nvSpPr>
        <p:spPr>
          <a:xfrm>
            <a:off x="-1" y="1038475"/>
            <a:ext cx="12192002" cy="482405"/>
          </a:xfrm>
          <a:prstGeom prst="rect">
            <a:avLst/>
          </a:prstGeom>
          <a:solidFill>
            <a:srgbClr val="E8F4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62528E-749C-8885-519C-2BA8CD4E985F}"/>
              </a:ext>
            </a:extLst>
          </p:cNvPr>
          <p:cNvSpPr txBox="1"/>
          <p:nvPr/>
        </p:nvSpPr>
        <p:spPr>
          <a:xfrm>
            <a:off x="445182" y="359862"/>
            <a:ext cx="11301636" cy="581025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Definitions</a:t>
            </a:r>
            <a:endParaRPr lang="en-IN" sz="36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A11030-C3DA-A947-3947-BA55F10B89CB}"/>
              </a:ext>
            </a:extLst>
          </p:cNvPr>
          <p:cNvSpPr txBox="1"/>
          <p:nvPr/>
        </p:nvSpPr>
        <p:spPr>
          <a:xfrm>
            <a:off x="445182" y="1070127"/>
            <a:ext cx="11301636" cy="41910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en-US" sz="2000" dirty="0"/>
              <a:t>Terms you’ll see in these KPIs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A27572-7C0F-F190-B5DF-4D109AD95760}"/>
              </a:ext>
            </a:extLst>
          </p:cNvPr>
          <p:cNvSpPr/>
          <p:nvPr/>
        </p:nvSpPr>
        <p:spPr>
          <a:xfrm>
            <a:off x="0" y="1618469"/>
            <a:ext cx="12192000" cy="5239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: Top Corners Rounded 12">
            <a:extLst>
              <a:ext uri="{FF2B5EF4-FFF2-40B4-BE49-F238E27FC236}">
                <a16:creationId xmlns:a16="http://schemas.microsoft.com/office/drawing/2014/main" id="{DEB837BF-D369-0107-3EC6-5E3065B29207}"/>
              </a:ext>
            </a:extLst>
          </p:cNvPr>
          <p:cNvSpPr/>
          <p:nvPr/>
        </p:nvSpPr>
        <p:spPr>
          <a:xfrm>
            <a:off x="445182" y="1924848"/>
            <a:ext cx="11301637" cy="624114"/>
          </a:xfrm>
          <a:prstGeom prst="round2Same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62F8068-F59C-2D87-B3FE-1EC285AF5C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361885"/>
              </p:ext>
            </p:extLst>
          </p:nvPr>
        </p:nvGraphicFramePr>
        <p:xfrm>
          <a:off x="445182" y="1924848"/>
          <a:ext cx="11301637" cy="4573291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2345623">
                  <a:extLst>
                    <a:ext uri="{9D8B030D-6E8A-4147-A177-3AD203B41FA5}">
                      <a16:colId xmlns:a16="http://schemas.microsoft.com/office/drawing/2014/main" val="246695129"/>
                    </a:ext>
                  </a:extLst>
                </a:gridCol>
                <a:gridCol w="3859616">
                  <a:extLst>
                    <a:ext uri="{9D8B030D-6E8A-4147-A177-3AD203B41FA5}">
                      <a16:colId xmlns:a16="http://schemas.microsoft.com/office/drawing/2014/main" val="3307943540"/>
                    </a:ext>
                  </a:extLst>
                </a:gridCol>
                <a:gridCol w="5096398">
                  <a:extLst>
                    <a:ext uri="{9D8B030D-6E8A-4147-A177-3AD203B41FA5}">
                      <a16:colId xmlns:a16="http://schemas.microsoft.com/office/drawing/2014/main" val="3463382898"/>
                    </a:ext>
                  </a:extLst>
                </a:gridCol>
              </a:tblGrid>
              <a:tr h="4823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Abbreviation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Term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Definition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865477"/>
                  </a:ext>
                </a:extLst>
              </a:tr>
              <a:tr h="10227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</a:rPr>
                        <a:t>TG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Target Group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Subscribers included in the target group.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9534307"/>
                  </a:ext>
                </a:extLst>
              </a:tr>
              <a:tr h="10227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</a:rPr>
                        <a:t>CG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Oriya Sangam MN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Control Group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Subscribers not included in the target group.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224543"/>
                  </a:ext>
                </a:extLst>
              </a:tr>
              <a:tr h="10227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</a:rPr>
                        <a:t>RGU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Revenue Generating Unit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A service subscriber that creates recurring revenue. One customer can be subscribed to multiple services, in which case they will be counted as one customer but multiple RGUs.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465851"/>
                  </a:ext>
                </a:extLst>
              </a:tr>
              <a:tr h="10227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</a:rPr>
                        <a:t>ARPU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Average Revenue Per User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Calculated by dividing the total revenue by the average number of users.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5008899"/>
                  </a:ext>
                </a:extLst>
              </a:tr>
            </a:tbl>
          </a:graphicData>
        </a:graphic>
      </p:graphicFrame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1D6BD874-7DDB-13D3-4A05-819D0ED97E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2598" y="205749"/>
            <a:ext cx="788155" cy="702802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2A60770F-71A0-2E3A-AD67-B04F0C28F314}"/>
              </a:ext>
            </a:extLst>
          </p:cNvPr>
          <p:cNvGrpSpPr/>
          <p:nvPr/>
        </p:nvGrpSpPr>
        <p:grpSpPr>
          <a:xfrm>
            <a:off x="-482061" y="66574"/>
            <a:ext cx="11332790" cy="1707276"/>
            <a:chOff x="-482061" y="66574"/>
            <a:chExt cx="11332790" cy="1707276"/>
          </a:xfrm>
        </p:grpSpPr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28212D33-77A6-CF2D-F0F8-B780EB18993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6797" y="66574"/>
              <a:ext cx="944628" cy="125950"/>
            </a:xfrm>
            <a:prstGeom prst="rect">
              <a:avLst/>
            </a:prstGeom>
          </p:spPr>
        </p:pic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EB6A0896-EB73-0C31-4D91-B485699C370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482061" y="134797"/>
              <a:ext cx="964121" cy="964121"/>
            </a:xfrm>
            <a:prstGeom prst="rect">
              <a:avLst/>
            </a:prstGeom>
          </p:spPr>
        </p:pic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0F09710-0F09-A4AC-BD4A-DDD6FF801E50}"/>
                </a:ext>
              </a:extLst>
            </p:cNvPr>
            <p:cNvGrpSpPr/>
            <p:nvPr userDrawn="1"/>
          </p:nvGrpSpPr>
          <p:grpSpPr>
            <a:xfrm>
              <a:off x="9604143" y="558784"/>
              <a:ext cx="1246586" cy="1215066"/>
              <a:chOff x="247971" y="5864828"/>
              <a:chExt cx="1508370" cy="1470230"/>
            </a:xfrm>
          </p:grpSpPr>
          <p:grpSp>
            <p:nvGrpSpPr>
              <p:cNvPr id="19" name="Graphic 27">
                <a:extLst>
                  <a:ext uri="{FF2B5EF4-FFF2-40B4-BE49-F238E27FC236}">
                    <a16:creationId xmlns:a16="http://schemas.microsoft.com/office/drawing/2014/main" id="{9581AF2A-0049-A0BE-9171-E0793D724BB2}"/>
                  </a:ext>
                </a:extLst>
              </p:cNvPr>
              <p:cNvGrpSpPr/>
              <p:nvPr userDrawn="1"/>
            </p:nvGrpSpPr>
            <p:grpSpPr>
              <a:xfrm>
                <a:off x="247971" y="5864828"/>
                <a:ext cx="1127872" cy="1127873"/>
                <a:chOff x="247971" y="5864828"/>
                <a:chExt cx="1127872" cy="1127873"/>
              </a:xfrm>
            </p:grpSpPr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0E548EA0-68B3-892E-9650-78844339AD07}"/>
                    </a:ext>
                  </a:extLst>
                </p:cNvPr>
                <p:cNvSpPr/>
                <p:nvPr/>
              </p:nvSpPr>
              <p:spPr>
                <a:xfrm>
                  <a:off x="247971" y="6992701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8A6C55B9-3482-E916-F832-BFD4FBBF537A}"/>
                    </a:ext>
                  </a:extLst>
                </p:cNvPr>
                <p:cNvSpPr/>
                <p:nvPr/>
              </p:nvSpPr>
              <p:spPr>
                <a:xfrm>
                  <a:off x="247971" y="6890085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14611DB0-3212-E7E6-3DA5-5CFBAE2B3970}"/>
                    </a:ext>
                  </a:extLst>
                </p:cNvPr>
                <p:cNvSpPr/>
                <p:nvPr/>
              </p:nvSpPr>
              <p:spPr>
                <a:xfrm>
                  <a:off x="247971" y="6787620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63352A7D-34F2-5361-E95B-7A0EBA590012}"/>
                    </a:ext>
                  </a:extLst>
                </p:cNvPr>
                <p:cNvSpPr/>
                <p:nvPr/>
              </p:nvSpPr>
              <p:spPr>
                <a:xfrm>
                  <a:off x="247971" y="6685003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25" name="Freeform: Shape 24">
                  <a:extLst>
                    <a:ext uri="{FF2B5EF4-FFF2-40B4-BE49-F238E27FC236}">
                      <a16:creationId xmlns:a16="http://schemas.microsoft.com/office/drawing/2014/main" id="{8FE32689-72F9-6303-CD26-0C2F0135AFA2}"/>
                    </a:ext>
                  </a:extLst>
                </p:cNvPr>
                <p:cNvSpPr/>
                <p:nvPr/>
              </p:nvSpPr>
              <p:spPr>
                <a:xfrm>
                  <a:off x="247971" y="6582538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26" name="Freeform: Shape 25">
                  <a:extLst>
                    <a:ext uri="{FF2B5EF4-FFF2-40B4-BE49-F238E27FC236}">
                      <a16:creationId xmlns:a16="http://schemas.microsoft.com/office/drawing/2014/main" id="{C4D5B2C7-A1E4-54EF-31E5-03550BF6D8F7}"/>
                    </a:ext>
                  </a:extLst>
                </p:cNvPr>
                <p:cNvSpPr/>
                <p:nvPr/>
              </p:nvSpPr>
              <p:spPr>
                <a:xfrm>
                  <a:off x="247971" y="6480073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27" name="Freeform: Shape 26">
                  <a:extLst>
                    <a:ext uri="{FF2B5EF4-FFF2-40B4-BE49-F238E27FC236}">
                      <a16:creationId xmlns:a16="http://schemas.microsoft.com/office/drawing/2014/main" id="{2C86B80A-B0CA-B346-6870-0C1E5AF7414B}"/>
                    </a:ext>
                  </a:extLst>
                </p:cNvPr>
                <p:cNvSpPr/>
                <p:nvPr/>
              </p:nvSpPr>
              <p:spPr>
                <a:xfrm>
                  <a:off x="247971" y="6377456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28" name="Freeform: Shape 27">
                  <a:extLst>
                    <a:ext uri="{FF2B5EF4-FFF2-40B4-BE49-F238E27FC236}">
                      <a16:creationId xmlns:a16="http://schemas.microsoft.com/office/drawing/2014/main" id="{3264D419-40C8-682B-CF48-28A0B352DB45}"/>
                    </a:ext>
                  </a:extLst>
                </p:cNvPr>
                <p:cNvSpPr/>
                <p:nvPr/>
              </p:nvSpPr>
              <p:spPr>
                <a:xfrm>
                  <a:off x="247971" y="6274991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29" name="Freeform: Shape 28">
                  <a:extLst>
                    <a:ext uri="{FF2B5EF4-FFF2-40B4-BE49-F238E27FC236}">
                      <a16:creationId xmlns:a16="http://schemas.microsoft.com/office/drawing/2014/main" id="{5CAFAE96-A3A3-F226-B49B-A03CA14F4111}"/>
                    </a:ext>
                  </a:extLst>
                </p:cNvPr>
                <p:cNvSpPr/>
                <p:nvPr/>
              </p:nvSpPr>
              <p:spPr>
                <a:xfrm>
                  <a:off x="247971" y="6172375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0" name="Freeform: Shape 29">
                  <a:extLst>
                    <a:ext uri="{FF2B5EF4-FFF2-40B4-BE49-F238E27FC236}">
                      <a16:creationId xmlns:a16="http://schemas.microsoft.com/office/drawing/2014/main" id="{1E9AE1FE-C2C5-1888-92BE-CAB7AD258838}"/>
                    </a:ext>
                  </a:extLst>
                </p:cNvPr>
                <p:cNvSpPr/>
                <p:nvPr/>
              </p:nvSpPr>
              <p:spPr>
                <a:xfrm>
                  <a:off x="247971" y="6069910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1" name="Freeform: Shape 30">
                  <a:extLst>
                    <a:ext uri="{FF2B5EF4-FFF2-40B4-BE49-F238E27FC236}">
                      <a16:creationId xmlns:a16="http://schemas.microsoft.com/office/drawing/2014/main" id="{3C3F2852-179D-EDD1-1CEB-2C37191F84F0}"/>
                    </a:ext>
                  </a:extLst>
                </p:cNvPr>
                <p:cNvSpPr/>
                <p:nvPr/>
              </p:nvSpPr>
              <p:spPr>
                <a:xfrm>
                  <a:off x="247971" y="5967293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2" name="Freeform: Shape 31">
                  <a:extLst>
                    <a:ext uri="{FF2B5EF4-FFF2-40B4-BE49-F238E27FC236}">
                      <a16:creationId xmlns:a16="http://schemas.microsoft.com/office/drawing/2014/main" id="{7831612B-856F-FEB9-A33C-DA4B03465D5D}"/>
                    </a:ext>
                  </a:extLst>
                </p:cNvPr>
                <p:cNvSpPr/>
                <p:nvPr/>
              </p:nvSpPr>
              <p:spPr>
                <a:xfrm>
                  <a:off x="247971" y="5864828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E4C8C50A-88AB-89FA-0D1A-089CD76F387A}"/>
                  </a:ext>
                </a:extLst>
              </p:cNvPr>
              <p:cNvSpPr/>
              <p:nvPr userDrawn="1"/>
            </p:nvSpPr>
            <p:spPr>
              <a:xfrm rot="16200000">
                <a:off x="593809" y="6172526"/>
                <a:ext cx="1162532" cy="1162532"/>
              </a:xfrm>
              <a:custGeom>
                <a:avLst/>
                <a:gdLst>
                  <a:gd name="connsiteX0" fmla="*/ 0 w 1162532"/>
                  <a:gd name="connsiteY0" fmla="*/ 0 h 1162532"/>
                  <a:gd name="connsiteX1" fmla="*/ 1162533 w 1162532"/>
                  <a:gd name="connsiteY1" fmla="*/ 0 h 1162532"/>
                  <a:gd name="connsiteX2" fmla="*/ 1162533 w 1162532"/>
                  <a:gd name="connsiteY2" fmla="*/ 1162533 h 1162532"/>
                  <a:gd name="connsiteX3" fmla="*/ 0 w 1162532"/>
                  <a:gd name="connsiteY3" fmla="*/ 1162533 h 1162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2532" h="1162532">
                    <a:moveTo>
                      <a:pt x="0" y="0"/>
                    </a:moveTo>
                    <a:lnTo>
                      <a:pt x="1162533" y="0"/>
                    </a:lnTo>
                    <a:lnTo>
                      <a:pt x="1162533" y="1162533"/>
                    </a:lnTo>
                    <a:lnTo>
                      <a:pt x="0" y="1162533"/>
                    </a:lnTo>
                    <a:close/>
                  </a:path>
                </a:pathLst>
              </a:custGeom>
              <a:noFill/>
              <a:ln w="15050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48280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8A24B28-042E-DCFC-9047-73E3DCE79490}"/>
              </a:ext>
            </a:extLst>
          </p:cNvPr>
          <p:cNvSpPr/>
          <p:nvPr/>
        </p:nvSpPr>
        <p:spPr>
          <a:xfrm flipH="1"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33000">
                <a:schemeClr val="accent5"/>
              </a:gs>
              <a:gs pos="85000">
                <a:schemeClr val="tx2"/>
              </a:gs>
              <a:gs pos="100000">
                <a:schemeClr val="tx2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01" tIns="45688" rIns="91401" bIns="45688" anchor="ctr" anchorCtr="0">
            <a:noAutofit/>
          </a:bodyPr>
          <a:lstStyle/>
          <a:p>
            <a:pPr algn="ctr"/>
            <a:endParaRPr lang="en-IN" sz="1799" b="1">
              <a:solidFill>
                <a:schemeClr val="dk1"/>
              </a:solidFill>
              <a:latin typeface="Arial"/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7C6B67-5672-0E61-73E9-2A14A521F615}"/>
              </a:ext>
            </a:extLst>
          </p:cNvPr>
          <p:cNvSpPr/>
          <p:nvPr/>
        </p:nvSpPr>
        <p:spPr>
          <a:xfrm>
            <a:off x="-1" y="1038475"/>
            <a:ext cx="12192002" cy="482405"/>
          </a:xfrm>
          <a:prstGeom prst="rect">
            <a:avLst/>
          </a:prstGeom>
          <a:solidFill>
            <a:srgbClr val="E8F4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62528E-749C-8885-519C-2BA8CD4E985F}"/>
              </a:ext>
            </a:extLst>
          </p:cNvPr>
          <p:cNvSpPr txBox="1"/>
          <p:nvPr/>
        </p:nvSpPr>
        <p:spPr>
          <a:xfrm>
            <a:off x="445182" y="359862"/>
            <a:ext cx="11301636" cy="581025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Definitions</a:t>
            </a:r>
            <a:endParaRPr lang="en-IN" sz="36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A11030-C3DA-A947-3947-BA55F10B89CB}"/>
              </a:ext>
            </a:extLst>
          </p:cNvPr>
          <p:cNvSpPr txBox="1"/>
          <p:nvPr/>
        </p:nvSpPr>
        <p:spPr>
          <a:xfrm>
            <a:off x="445182" y="1070128"/>
            <a:ext cx="11301636" cy="41910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en-US" sz="2000" dirty="0"/>
              <a:t>Terms you’ll see in these KPIs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A27572-7C0F-F190-B5DF-4D109AD95760}"/>
              </a:ext>
            </a:extLst>
          </p:cNvPr>
          <p:cNvSpPr/>
          <p:nvPr/>
        </p:nvSpPr>
        <p:spPr>
          <a:xfrm>
            <a:off x="0" y="1618469"/>
            <a:ext cx="12192000" cy="5239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: Top Corners Rounded 12">
            <a:extLst>
              <a:ext uri="{FF2B5EF4-FFF2-40B4-BE49-F238E27FC236}">
                <a16:creationId xmlns:a16="http://schemas.microsoft.com/office/drawing/2014/main" id="{DEB837BF-D369-0107-3EC6-5E3065B29207}"/>
              </a:ext>
            </a:extLst>
          </p:cNvPr>
          <p:cNvSpPr/>
          <p:nvPr/>
        </p:nvSpPr>
        <p:spPr>
          <a:xfrm>
            <a:off x="445182" y="1924848"/>
            <a:ext cx="11301637" cy="624114"/>
          </a:xfrm>
          <a:prstGeom prst="round2Same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62F8068-F59C-2D87-B3FE-1EC285AF5C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931525"/>
              </p:ext>
            </p:extLst>
          </p:nvPr>
        </p:nvGraphicFramePr>
        <p:xfrm>
          <a:off x="445182" y="1924848"/>
          <a:ext cx="11301637" cy="4563038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2345623">
                  <a:extLst>
                    <a:ext uri="{9D8B030D-6E8A-4147-A177-3AD203B41FA5}">
                      <a16:colId xmlns:a16="http://schemas.microsoft.com/office/drawing/2014/main" val="246695129"/>
                    </a:ext>
                  </a:extLst>
                </a:gridCol>
                <a:gridCol w="3859616">
                  <a:extLst>
                    <a:ext uri="{9D8B030D-6E8A-4147-A177-3AD203B41FA5}">
                      <a16:colId xmlns:a16="http://schemas.microsoft.com/office/drawing/2014/main" val="3307943540"/>
                    </a:ext>
                  </a:extLst>
                </a:gridCol>
                <a:gridCol w="5096398">
                  <a:extLst>
                    <a:ext uri="{9D8B030D-6E8A-4147-A177-3AD203B41FA5}">
                      <a16:colId xmlns:a16="http://schemas.microsoft.com/office/drawing/2014/main" val="3463382898"/>
                    </a:ext>
                  </a:extLst>
                </a:gridCol>
              </a:tblGrid>
              <a:tr h="4823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Abbreviation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Term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Definition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865477"/>
                  </a:ext>
                </a:extLst>
              </a:tr>
              <a:tr h="1360225">
                <a:tc>
                  <a:txBody>
                    <a:bodyPr/>
                    <a:lstStyle/>
                    <a:p>
                      <a:pPr marR="0"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ASPU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Average Spending Per User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Average spending per user per month. Calculated by dividing monthly service revenue by the average number of unique customers.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9534307"/>
                  </a:ext>
                </a:extLst>
              </a:tr>
              <a:tr h="1360225">
                <a:tc>
                  <a:txBody>
                    <a:bodyPr/>
                    <a:lstStyle/>
                    <a:p>
                      <a:pPr marR="0"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MOU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Minutes of Usage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Average time, in minutes, a user uses their mobile phone/device.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224543"/>
                  </a:ext>
                </a:extLst>
              </a:tr>
              <a:tr h="1360225">
                <a:tc>
                  <a:txBody>
                    <a:bodyPr/>
                    <a:lstStyle/>
                    <a:p>
                      <a:pPr marR="0"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MB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Megabyte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 data measurement unit equal to 1,048,576 bytes or approximately 1/1000 of a gigabyte.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465851"/>
                  </a:ext>
                </a:extLst>
              </a:tr>
            </a:tbl>
          </a:graphicData>
        </a:graphic>
      </p:graphicFrame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0D408DC4-77A4-5980-9DD6-07E504AA0A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2598" y="205749"/>
            <a:ext cx="788155" cy="702802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AFB3CA7-1F9A-96A9-AF43-170A17724AA1}"/>
              </a:ext>
            </a:extLst>
          </p:cNvPr>
          <p:cNvGrpSpPr/>
          <p:nvPr/>
        </p:nvGrpSpPr>
        <p:grpSpPr>
          <a:xfrm>
            <a:off x="-482061" y="66574"/>
            <a:ext cx="11332790" cy="1707276"/>
            <a:chOff x="-482061" y="66574"/>
            <a:chExt cx="11332790" cy="1707276"/>
          </a:xfrm>
        </p:grpSpPr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ABBA2B2D-2117-1900-653C-85C66045C1B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6797" y="66574"/>
              <a:ext cx="944628" cy="125950"/>
            </a:xfrm>
            <a:prstGeom prst="rect">
              <a:avLst/>
            </a:prstGeom>
          </p:spPr>
        </p:pic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F7D2DD94-2732-BFB6-7439-2F096BA752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482061" y="134797"/>
              <a:ext cx="964121" cy="964121"/>
            </a:xfrm>
            <a:prstGeom prst="rect">
              <a:avLst/>
            </a:prstGeom>
          </p:spPr>
        </p:pic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610F50F-9BE4-06A7-9FBA-22A4A4A6512D}"/>
                </a:ext>
              </a:extLst>
            </p:cNvPr>
            <p:cNvGrpSpPr/>
            <p:nvPr userDrawn="1"/>
          </p:nvGrpSpPr>
          <p:grpSpPr>
            <a:xfrm>
              <a:off x="9604143" y="558784"/>
              <a:ext cx="1246586" cy="1215066"/>
              <a:chOff x="247971" y="5864828"/>
              <a:chExt cx="1508370" cy="1470230"/>
            </a:xfrm>
          </p:grpSpPr>
          <p:grpSp>
            <p:nvGrpSpPr>
              <p:cNvPr id="19" name="Graphic 27">
                <a:extLst>
                  <a:ext uri="{FF2B5EF4-FFF2-40B4-BE49-F238E27FC236}">
                    <a16:creationId xmlns:a16="http://schemas.microsoft.com/office/drawing/2014/main" id="{E9128A40-78F8-8B61-7DA9-D7F7EA6A02CD}"/>
                  </a:ext>
                </a:extLst>
              </p:cNvPr>
              <p:cNvGrpSpPr/>
              <p:nvPr userDrawn="1"/>
            </p:nvGrpSpPr>
            <p:grpSpPr>
              <a:xfrm>
                <a:off x="247971" y="5864828"/>
                <a:ext cx="1127872" cy="1127873"/>
                <a:chOff x="247971" y="5864828"/>
                <a:chExt cx="1127872" cy="1127873"/>
              </a:xfrm>
            </p:grpSpPr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39F703ED-8A0F-BDA8-3F7C-EFBC69D929A0}"/>
                    </a:ext>
                  </a:extLst>
                </p:cNvPr>
                <p:cNvSpPr/>
                <p:nvPr/>
              </p:nvSpPr>
              <p:spPr>
                <a:xfrm>
                  <a:off x="247971" y="6992701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CF702E45-4100-618E-F079-7E176196DB4D}"/>
                    </a:ext>
                  </a:extLst>
                </p:cNvPr>
                <p:cNvSpPr/>
                <p:nvPr/>
              </p:nvSpPr>
              <p:spPr>
                <a:xfrm>
                  <a:off x="247971" y="6890085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3EC6375B-2807-3F14-F370-8D38FEC0186E}"/>
                    </a:ext>
                  </a:extLst>
                </p:cNvPr>
                <p:cNvSpPr/>
                <p:nvPr/>
              </p:nvSpPr>
              <p:spPr>
                <a:xfrm>
                  <a:off x="247971" y="6787620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E6C8F7D5-4691-2BAF-5EFD-B0C4A138D610}"/>
                    </a:ext>
                  </a:extLst>
                </p:cNvPr>
                <p:cNvSpPr/>
                <p:nvPr/>
              </p:nvSpPr>
              <p:spPr>
                <a:xfrm>
                  <a:off x="247971" y="6685003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25" name="Freeform: Shape 24">
                  <a:extLst>
                    <a:ext uri="{FF2B5EF4-FFF2-40B4-BE49-F238E27FC236}">
                      <a16:creationId xmlns:a16="http://schemas.microsoft.com/office/drawing/2014/main" id="{FAAADAE6-B91E-7049-BA22-F045B2CFE7EE}"/>
                    </a:ext>
                  </a:extLst>
                </p:cNvPr>
                <p:cNvSpPr/>
                <p:nvPr/>
              </p:nvSpPr>
              <p:spPr>
                <a:xfrm>
                  <a:off x="247971" y="6582538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26" name="Freeform: Shape 25">
                  <a:extLst>
                    <a:ext uri="{FF2B5EF4-FFF2-40B4-BE49-F238E27FC236}">
                      <a16:creationId xmlns:a16="http://schemas.microsoft.com/office/drawing/2014/main" id="{314A0AB6-6FD0-1973-AF34-44E1C39C8D7A}"/>
                    </a:ext>
                  </a:extLst>
                </p:cNvPr>
                <p:cNvSpPr/>
                <p:nvPr/>
              </p:nvSpPr>
              <p:spPr>
                <a:xfrm>
                  <a:off x="247971" y="6480073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27" name="Freeform: Shape 26">
                  <a:extLst>
                    <a:ext uri="{FF2B5EF4-FFF2-40B4-BE49-F238E27FC236}">
                      <a16:creationId xmlns:a16="http://schemas.microsoft.com/office/drawing/2014/main" id="{82AB5389-9329-04C5-D566-19E16DE63BED}"/>
                    </a:ext>
                  </a:extLst>
                </p:cNvPr>
                <p:cNvSpPr/>
                <p:nvPr/>
              </p:nvSpPr>
              <p:spPr>
                <a:xfrm>
                  <a:off x="247971" y="6377456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28" name="Freeform: Shape 27">
                  <a:extLst>
                    <a:ext uri="{FF2B5EF4-FFF2-40B4-BE49-F238E27FC236}">
                      <a16:creationId xmlns:a16="http://schemas.microsoft.com/office/drawing/2014/main" id="{CDA77243-C8C2-D5D9-7DA4-C48F585DEFD6}"/>
                    </a:ext>
                  </a:extLst>
                </p:cNvPr>
                <p:cNvSpPr/>
                <p:nvPr/>
              </p:nvSpPr>
              <p:spPr>
                <a:xfrm>
                  <a:off x="247971" y="6274991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29" name="Freeform: Shape 28">
                  <a:extLst>
                    <a:ext uri="{FF2B5EF4-FFF2-40B4-BE49-F238E27FC236}">
                      <a16:creationId xmlns:a16="http://schemas.microsoft.com/office/drawing/2014/main" id="{AE7771B0-0B92-E4AA-A2E3-3E2A97F32E9D}"/>
                    </a:ext>
                  </a:extLst>
                </p:cNvPr>
                <p:cNvSpPr/>
                <p:nvPr/>
              </p:nvSpPr>
              <p:spPr>
                <a:xfrm>
                  <a:off x="247971" y="6172375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0" name="Freeform: Shape 29">
                  <a:extLst>
                    <a:ext uri="{FF2B5EF4-FFF2-40B4-BE49-F238E27FC236}">
                      <a16:creationId xmlns:a16="http://schemas.microsoft.com/office/drawing/2014/main" id="{21F59858-4CC8-CA6B-5539-94225FCA5EC2}"/>
                    </a:ext>
                  </a:extLst>
                </p:cNvPr>
                <p:cNvSpPr/>
                <p:nvPr/>
              </p:nvSpPr>
              <p:spPr>
                <a:xfrm>
                  <a:off x="247971" y="6069910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1" name="Freeform: Shape 30">
                  <a:extLst>
                    <a:ext uri="{FF2B5EF4-FFF2-40B4-BE49-F238E27FC236}">
                      <a16:creationId xmlns:a16="http://schemas.microsoft.com/office/drawing/2014/main" id="{266413C5-8086-7F40-9BD7-C1ADD0CE8DAB}"/>
                    </a:ext>
                  </a:extLst>
                </p:cNvPr>
                <p:cNvSpPr/>
                <p:nvPr/>
              </p:nvSpPr>
              <p:spPr>
                <a:xfrm>
                  <a:off x="247971" y="5967293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2" name="Freeform: Shape 31">
                  <a:extLst>
                    <a:ext uri="{FF2B5EF4-FFF2-40B4-BE49-F238E27FC236}">
                      <a16:creationId xmlns:a16="http://schemas.microsoft.com/office/drawing/2014/main" id="{9FA3C123-91A0-F5CB-190D-C67F54F16C39}"/>
                    </a:ext>
                  </a:extLst>
                </p:cNvPr>
                <p:cNvSpPr/>
                <p:nvPr/>
              </p:nvSpPr>
              <p:spPr>
                <a:xfrm>
                  <a:off x="247971" y="5864828"/>
                  <a:ext cx="1127872" cy="15135"/>
                </a:xfrm>
                <a:custGeom>
                  <a:avLst/>
                  <a:gdLst>
                    <a:gd name="connsiteX0" fmla="*/ 0 w 1127872"/>
                    <a:gd name="connsiteY0" fmla="*/ 0 h 15135"/>
                    <a:gd name="connsiteX1" fmla="*/ 1127873 w 1127872"/>
                    <a:gd name="connsiteY1" fmla="*/ 0 h 151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872" h="15135">
                      <a:moveTo>
                        <a:pt x="0" y="0"/>
                      </a:moveTo>
                      <a:lnTo>
                        <a:pt x="1127873" y="0"/>
                      </a:lnTo>
                    </a:path>
                  </a:pathLst>
                </a:custGeom>
                <a:ln w="3175" cap="flat">
                  <a:solidFill>
                    <a:schemeClr val="bg1">
                      <a:alpha val="40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48FE7B90-64FF-E4C0-287E-1913AF55666F}"/>
                  </a:ext>
                </a:extLst>
              </p:cNvPr>
              <p:cNvSpPr/>
              <p:nvPr userDrawn="1"/>
            </p:nvSpPr>
            <p:spPr>
              <a:xfrm rot="16200000">
                <a:off x="593809" y="6172526"/>
                <a:ext cx="1162532" cy="1162532"/>
              </a:xfrm>
              <a:custGeom>
                <a:avLst/>
                <a:gdLst>
                  <a:gd name="connsiteX0" fmla="*/ 0 w 1162532"/>
                  <a:gd name="connsiteY0" fmla="*/ 0 h 1162532"/>
                  <a:gd name="connsiteX1" fmla="*/ 1162533 w 1162532"/>
                  <a:gd name="connsiteY1" fmla="*/ 0 h 1162532"/>
                  <a:gd name="connsiteX2" fmla="*/ 1162533 w 1162532"/>
                  <a:gd name="connsiteY2" fmla="*/ 1162533 h 1162532"/>
                  <a:gd name="connsiteX3" fmla="*/ 0 w 1162532"/>
                  <a:gd name="connsiteY3" fmla="*/ 1162533 h 1162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2532" h="1162532">
                    <a:moveTo>
                      <a:pt x="0" y="0"/>
                    </a:moveTo>
                    <a:lnTo>
                      <a:pt x="1162533" y="0"/>
                    </a:lnTo>
                    <a:lnTo>
                      <a:pt x="1162533" y="1162533"/>
                    </a:lnTo>
                    <a:lnTo>
                      <a:pt x="0" y="1162533"/>
                    </a:lnTo>
                    <a:close/>
                  </a:path>
                </a:pathLst>
              </a:custGeom>
              <a:noFill/>
              <a:ln w="15050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194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id="{28DDAC24-0E55-6DCE-24B6-444101146598}"/>
              </a:ext>
            </a:extLst>
          </p:cNvPr>
          <p:cNvGrpSpPr/>
          <p:nvPr/>
        </p:nvGrpSpPr>
        <p:grpSpPr>
          <a:xfrm>
            <a:off x="3216571" y="2881168"/>
            <a:ext cx="5562600" cy="2015711"/>
            <a:chOff x="3241260" y="2645084"/>
            <a:chExt cx="5562600" cy="2015711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19BC505-5935-8C05-F538-40B2F87981C0}"/>
                </a:ext>
              </a:extLst>
            </p:cNvPr>
            <p:cNvSpPr txBox="1"/>
            <p:nvPr/>
          </p:nvSpPr>
          <p:spPr>
            <a:xfrm>
              <a:off x="3241260" y="2645084"/>
              <a:ext cx="556260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sz="4800" b="1" kern="1200" dirty="0">
                  <a:solidFill>
                    <a:schemeClr val="accent5"/>
                  </a:solidFill>
                  <a:latin typeface="+mn-lt"/>
                  <a:ea typeface="+mn-ea"/>
                  <a:cs typeface="+mn-cs"/>
                </a:rPr>
                <a:t>ASPU Impact</a:t>
              </a:r>
              <a:endParaRPr lang="en-US" sz="4800" b="1" kern="0" dirty="0">
                <a:solidFill>
                  <a:schemeClr val="accent5"/>
                </a:solidFill>
                <a:latin typeface="+mn-lt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BFBE61D-3EE6-C903-CE78-1813E67CF944}"/>
                </a:ext>
              </a:extLst>
            </p:cNvPr>
            <p:cNvSpPr txBox="1"/>
            <p:nvPr/>
          </p:nvSpPr>
          <p:spPr>
            <a:xfrm>
              <a:off x="3241260" y="3583577"/>
              <a:ext cx="5562600" cy="1077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sz="3200" dirty="0"/>
                <a:t>Measures </a:t>
              </a:r>
              <a:br>
                <a:rPr lang="en-US" sz="3200" dirty="0"/>
              </a:br>
              <a:r>
                <a:rPr lang="en-US" sz="3200" dirty="0"/>
                <a:t>Overall Revenue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1399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B62528E-749C-8885-519C-2BA8CD4E985F}"/>
              </a:ext>
            </a:extLst>
          </p:cNvPr>
          <p:cNvSpPr txBox="1"/>
          <p:nvPr/>
        </p:nvSpPr>
        <p:spPr>
          <a:xfrm>
            <a:off x="445182" y="359862"/>
            <a:ext cx="11301636" cy="581025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ASPU Impact KPIs</a:t>
            </a:r>
            <a:endParaRPr lang="en-IN" sz="3600" b="1" dirty="0">
              <a:solidFill>
                <a:schemeClr val="bg1"/>
              </a:solidFill>
            </a:endParaRPr>
          </a:p>
        </p:txBody>
      </p:sp>
      <p:sp>
        <p:nvSpPr>
          <p:cNvPr id="13" name="Rectangle: Top Corners Rounded 12">
            <a:extLst>
              <a:ext uri="{FF2B5EF4-FFF2-40B4-BE49-F238E27FC236}">
                <a16:creationId xmlns:a16="http://schemas.microsoft.com/office/drawing/2014/main" id="{DEB837BF-D369-0107-3EC6-5E3065B29207}"/>
              </a:ext>
            </a:extLst>
          </p:cNvPr>
          <p:cNvSpPr/>
          <p:nvPr/>
        </p:nvSpPr>
        <p:spPr>
          <a:xfrm>
            <a:off x="445182" y="1430434"/>
            <a:ext cx="11301637" cy="588866"/>
          </a:xfrm>
          <a:prstGeom prst="round2Same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6" name="Table 12">
            <a:extLst>
              <a:ext uri="{FF2B5EF4-FFF2-40B4-BE49-F238E27FC236}">
                <a16:creationId xmlns:a16="http://schemas.microsoft.com/office/drawing/2014/main" id="{7043131A-2DEE-254E-47F3-017178B305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059331"/>
              </p:ext>
            </p:extLst>
          </p:nvPr>
        </p:nvGraphicFramePr>
        <p:xfrm>
          <a:off x="445182" y="1430435"/>
          <a:ext cx="11301637" cy="512276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402463">
                  <a:extLst>
                    <a:ext uri="{9D8B030D-6E8A-4147-A177-3AD203B41FA5}">
                      <a16:colId xmlns:a16="http://schemas.microsoft.com/office/drawing/2014/main" val="437558561"/>
                    </a:ext>
                  </a:extLst>
                </a:gridCol>
                <a:gridCol w="7899174">
                  <a:extLst>
                    <a:ext uri="{9D8B030D-6E8A-4147-A177-3AD203B41FA5}">
                      <a16:colId xmlns:a16="http://schemas.microsoft.com/office/drawing/2014/main" val="3644996359"/>
                    </a:ext>
                  </a:extLst>
                </a:gridCol>
              </a:tblGrid>
              <a:tr h="4657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KPI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What it measures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0711064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 Pre ASPU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 group's revenue per subscriber </a:t>
                      </a:r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before</a:t>
                      </a:r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measurement period.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333039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 Post ASPU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 group's revenue per subscriber</a:t>
                      </a:r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after</a:t>
                      </a:r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measurement period.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210831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 ASPU Uplift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Lift in revenue per subscriber for the target group. Calculated by subtracting the Pre ASPU from the Post ASPU.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963320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248167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CG Pre ASPU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Control group's revenue per subscriber </a:t>
                      </a:r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before</a:t>
                      </a:r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measurement period.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643744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CG Post ASPU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Control group's revenue per subscriber </a:t>
                      </a:r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after</a:t>
                      </a:r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measurement period.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795820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CG ASPU Uplift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Lift in revenue per subscriber for the control group. Calculated by subtracting the Pre ASPU from the Post ASPU.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048162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875876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 ASPU Impact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 revenue impact per subscriber. Calculated by finding the difference between the target group and the control group.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627298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Incremental Revenue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incremental revenue for this cohort.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083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139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B62528E-749C-8885-519C-2BA8CD4E985F}"/>
              </a:ext>
            </a:extLst>
          </p:cNvPr>
          <p:cNvSpPr txBox="1"/>
          <p:nvPr/>
        </p:nvSpPr>
        <p:spPr>
          <a:xfrm>
            <a:off x="445182" y="359862"/>
            <a:ext cx="11301636" cy="581025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ASPU Visualization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8495D5C-0439-C347-E7DA-6EB4359C68AF}"/>
              </a:ext>
            </a:extLst>
          </p:cNvPr>
          <p:cNvSpPr/>
          <p:nvPr/>
        </p:nvSpPr>
        <p:spPr>
          <a:xfrm>
            <a:off x="381000" y="1430435"/>
            <a:ext cx="5569056" cy="5122766"/>
          </a:xfrm>
          <a:prstGeom prst="roundRect">
            <a:avLst>
              <a:gd name="adj" fmla="val 2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C06C114-B52E-0C6C-4150-E869F17A97BD}"/>
              </a:ext>
            </a:extLst>
          </p:cNvPr>
          <p:cNvSpPr/>
          <p:nvPr/>
        </p:nvSpPr>
        <p:spPr>
          <a:xfrm>
            <a:off x="527950" y="1593850"/>
            <a:ext cx="5275156" cy="4795936"/>
          </a:xfrm>
          <a:prstGeom prst="roundRect">
            <a:avLst>
              <a:gd name="adj" fmla="val 1122"/>
            </a:avLst>
          </a:prstGeom>
          <a:solidFill>
            <a:schemeClr val="bg1"/>
          </a:solidFill>
          <a:ln>
            <a:noFill/>
          </a:ln>
          <a:effectLst>
            <a:outerShdw blurRad="50800" dist="127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8386681-8B1B-94E6-9FAC-FE1D407C7ECE}"/>
              </a:ext>
            </a:extLst>
          </p:cNvPr>
          <p:cNvSpPr/>
          <p:nvPr/>
        </p:nvSpPr>
        <p:spPr>
          <a:xfrm>
            <a:off x="457306" y="1517715"/>
            <a:ext cx="5416444" cy="4948206"/>
          </a:xfrm>
          <a:prstGeom prst="roundRect">
            <a:avLst>
              <a:gd name="adj" fmla="val 1544"/>
            </a:avLst>
          </a:prstGeom>
          <a:noFill/>
          <a:ln>
            <a:solidFill>
              <a:srgbClr val="004554"/>
            </a:solidFill>
          </a:ln>
          <a:effectLst>
            <a:outerShdw blurRad="50800" dist="127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9DC1530-9411-B34D-538B-4C34D399CA91}"/>
              </a:ext>
            </a:extLst>
          </p:cNvPr>
          <p:cNvSpPr/>
          <p:nvPr/>
        </p:nvSpPr>
        <p:spPr>
          <a:xfrm>
            <a:off x="6241946" y="1430435"/>
            <a:ext cx="5569056" cy="5122766"/>
          </a:xfrm>
          <a:prstGeom prst="roundRect">
            <a:avLst>
              <a:gd name="adj" fmla="val 2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422216D-79FF-BB84-A846-372B74119C26}"/>
              </a:ext>
            </a:extLst>
          </p:cNvPr>
          <p:cNvSpPr/>
          <p:nvPr/>
        </p:nvSpPr>
        <p:spPr>
          <a:xfrm>
            <a:off x="6388896" y="1593850"/>
            <a:ext cx="5275156" cy="4795936"/>
          </a:xfrm>
          <a:prstGeom prst="roundRect">
            <a:avLst>
              <a:gd name="adj" fmla="val 1122"/>
            </a:avLst>
          </a:prstGeom>
          <a:solidFill>
            <a:schemeClr val="bg1"/>
          </a:solidFill>
          <a:ln>
            <a:noFill/>
          </a:ln>
          <a:effectLst>
            <a:outerShdw blurRad="50800" dist="127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09FD886-2235-1FE9-E70B-7FAB4307F292}"/>
              </a:ext>
            </a:extLst>
          </p:cNvPr>
          <p:cNvSpPr/>
          <p:nvPr/>
        </p:nvSpPr>
        <p:spPr>
          <a:xfrm>
            <a:off x="6318252" y="1517715"/>
            <a:ext cx="5416444" cy="4948206"/>
          </a:xfrm>
          <a:prstGeom prst="roundRect">
            <a:avLst>
              <a:gd name="adj" fmla="val 1544"/>
            </a:avLst>
          </a:prstGeom>
          <a:noFill/>
          <a:ln>
            <a:solidFill>
              <a:srgbClr val="004554"/>
            </a:solidFill>
          </a:ln>
          <a:effectLst>
            <a:outerShdw blurRad="50800" dist="127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253A553-4B2B-76E9-F25D-0CCED19A55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6481520"/>
              </p:ext>
            </p:extLst>
          </p:nvPr>
        </p:nvGraphicFramePr>
        <p:xfrm>
          <a:off x="587142" y="1651000"/>
          <a:ext cx="5156774" cy="463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D4EB497-BE83-6BD6-9814-0454ED2FB9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5066735"/>
              </p:ext>
            </p:extLst>
          </p:nvPr>
        </p:nvGraphicFramePr>
        <p:xfrm>
          <a:off x="6448087" y="1651000"/>
          <a:ext cx="5156774" cy="463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85694890"/>
      </p:ext>
    </p:extLst>
  </p:cSld>
  <p:clrMapOvr>
    <a:masterClrMapping/>
  </p:clrMapOvr>
</p:sld>
</file>

<file path=ppt/theme/theme1.xml><?xml version="1.0" encoding="utf-8"?>
<a:theme xmlns:a="http://schemas.openxmlformats.org/drawingml/2006/main" name="1_Infogain Theme">
  <a:themeElements>
    <a:clrScheme name="Infogain">
      <a:dk1>
        <a:srgbClr val="000000"/>
      </a:dk1>
      <a:lt1>
        <a:srgbClr val="FFFFFF"/>
      </a:lt1>
      <a:dk2>
        <a:srgbClr val="4CA88A"/>
      </a:dk2>
      <a:lt2>
        <a:srgbClr val="00A9DA"/>
      </a:lt2>
      <a:accent1>
        <a:srgbClr val="E7513C"/>
      </a:accent1>
      <a:accent2>
        <a:srgbClr val="313437"/>
      </a:accent2>
      <a:accent3>
        <a:srgbClr val="5B719A"/>
      </a:accent3>
      <a:accent4>
        <a:srgbClr val="006BB1"/>
      </a:accent4>
      <a:accent5>
        <a:srgbClr val="174276"/>
      </a:accent5>
      <a:accent6>
        <a:srgbClr val="B0B2B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4F659E87B70A419CAE1A5092230E6B" ma:contentTypeVersion="4" ma:contentTypeDescription="Create a new document." ma:contentTypeScope="" ma:versionID="a0565ec26856752e995f618f1b5d0e79">
  <xsd:schema xmlns:xsd="http://www.w3.org/2001/XMLSchema" xmlns:xs="http://www.w3.org/2001/XMLSchema" xmlns:p="http://schemas.microsoft.com/office/2006/metadata/properties" xmlns:ns2="5dbc6360-c13d-4683-9985-ea1540c9bf75" xmlns:ns3="bdf9c1d3-2a4c-4fde-897a-e4491510ebd4" targetNamespace="http://schemas.microsoft.com/office/2006/metadata/properties" ma:root="true" ma:fieldsID="8bbe34d6268566ec996952b58435b5d7" ns2:_="" ns3:_="">
    <xsd:import namespace="5dbc6360-c13d-4683-9985-ea1540c9bf75"/>
    <xsd:import namespace="bdf9c1d3-2a4c-4fde-897a-e4491510eb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bc6360-c13d-4683-9985-ea1540c9bf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f9c1d3-2a4c-4fde-897a-e4491510ebd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7F3B64-D20B-409B-BA19-F17E5D5EBE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85C743-9D90-49F3-BAB2-DBD4103F853B}">
  <ds:schemaRefs>
    <ds:schemaRef ds:uri="5dbc6360-c13d-4683-9985-ea1540c9bf75"/>
    <ds:schemaRef ds:uri="bdf9c1d3-2a4c-4fde-897a-e4491510ebd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56A30ED-D5CB-48E4-86CA-ECAFCE08EA34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purl.org/dc/elements/1.1/"/>
    <ds:schemaRef ds:uri="bdf9c1d3-2a4c-4fde-897a-e4491510ebd4"/>
    <ds:schemaRef ds:uri="5dbc6360-c13d-4683-9985-ea1540c9bf75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Absolutdata_Template</Template>
  <TotalTime>1569</TotalTime>
  <Words>1359</Words>
  <Application>Microsoft Office PowerPoint</Application>
  <PresentationFormat>Widescreen</PresentationFormat>
  <Paragraphs>183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Oriya Sangam MN</vt:lpstr>
      <vt:lpstr>1_Infogain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Somya Teotia</cp:lastModifiedBy>
  <cp:revision>65</cp:revision>
  <dcterms:created xsi:type="dcterms:W3CDTF">2021-02-03T12:06:37Z</dcterms:created>
  <dcterms:modified xsi:type="dcterms:W3CDTF">2023-03-17T10:16:09Z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0x010100D94F659E87B70A419CAE1A5092230E6B</vt:lpwstr>
  </property>
</Properties>
</file>